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Ubuntu"/>
      <p:regular r:id="rId12"/>
      <p:bold r:id="rId13"/>
      <p:italic r:id="rId14"/>
      <p:boldItalic r:id="rId15"/>
    </p:embeddedFont>
    <p:embeddedFont>
      <p:font typeface="Patrick Hand"/>
      <p:regular r:id="rId16"/>
    </p:embeddedFont>
    <p:embeddedFont>
      <p:font typeface="Roboto"/>
      <p:regular r:id="rId17"/>
      <p:bold r:id="rId18"/>
      <p:italic r:id="rId19"/>
      <p:boldItalic r:id="rId20"/>
    </p:embeddedFont>
    <p:embeddedFont>
      <p:font typeface="Caveat"/>
      <p:regular r:id="rId21"/>
      <p:bold r:id="rId22"/>
    </p:embeddedFont>
    <p:embeddedFont>
      <p:font typeface="Lato"/>
      <p:regular r:id="rId23"/>
      <p:bold r:id="rId24"/>
      <p:italic r:id="rId25"/>
      <p:boldItalic r:id="rId26"/>
    </p:embeddedFont>
    <p:embeddedFont>
      <p:font typeface="Life Savers"/>
      <p:regular r:id="rId27"/>
      <p:bold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454">
          <p15:clr>
            <a:srgbClr val="9AA0A6"/>
          </p15:clr>
        </p15:guide>
        <p15:guide id="2" orient="horz" pos="626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454"/>
        <p:guide pos="626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Italic.fntdata"/><Relationship Id="rId22" Type="http://schemas.openxmlformats.org/officeDocument/2006/relationships/font" Target="fonts/Caveat-bold.fntdata"/><Relationship Id="rId21" Type="http://schemas.openxmlformats.org/officeDocument/2006/relationships/font" Target="fonts/Caveat-regular.fntdata"/><Relationship Id="rId24" Type="http://schemas.openxmlformats.org/officeDocument/2006/relationships/font" Target="fonts/Lato-bold.fntdata"/><Relationship Id="rId23" Type="http://schemas.openxmlformats.org/officeDocument/2006/relationships/font" Target="fonts/Lato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Lato-boldItalic.fntdata"/><Relationship Id="rId25" Type="http://schemas.openxmlformats.org/officeDocument/2006/relationships/font" Target="fonts/Lato-italic.fntdata"/><Relationship Id="rId28" Type="http://schemas.openxmlformats.org/officeDocument/2006/relationships/font" Target="fonts/LifeSavers-bold.fntdata"/><Relationship Id="rId27" Type="http://schemas.openxmlformats.org/officeDocument/2006/relationships/font" Target="fonts/LifeSavers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Ubuntu-bold.fntdata"/><Relationship Id="rId12" Type="http://schemas.openxmlformats.org/officeDocument/2006/relationships/font" Target="fonts/Ubuntu-regular.fntdata"/><Relationship Id="rId15" Type="http://schemas.openxmlformats.org/officeDocument/2006/relationships/font" Target="fonts/Ubuntu-boldItalic.fntdata"/><Relationship Id="rId14" Type="http://schemas.openxmlformats.org/officeDocument/2006/relationships/font" Target="fonts/Ubuntu-italic.fntdata"/><Relationship Id="rId17" Type="http://schemas.openxmlformats.org/officeDocument/2006/relationships/font" Target="fonts/Roboto-regular.fntdata"/><Relationship Id="rId16" Type="http://schemas.openxmlformats.org/officeDocument/2006/relationships/font" Target="fonts/PatrickHand-regular.fntdata"/><Relationship Id="rId19" Type="http://schemas.openxmlformats.org/officeDocument/2006/relationships/font" Target="fonts/Roboto-italic.fntdata"/><Relationship Id="rId18" Type="http://schemas.openxmlformats.org/officeDocument/2006/relationships/font" Target="fonts/Roboto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f6d133436f_0_26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f6d133436f_0_26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8b385fd27f_2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8b385fd27f_2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a1242414e1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a1242414e1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13bfd6d699b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13bfd6d699b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a1242414e1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a1242414e1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13bfd6d699b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13bfd6d699b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hyperlink" Target="https://slidesgo.com/" TargetMode="External"/><Relationship Id="rId4" Type="http://schemas.openxmlformats.org/officeDocument/2006/relationships/hyperlink" Target="https://www.flaticon.com/" TargetMode="External"/><Relationship Id="rId5" Type="http://schemas.openxmlformats.org/officeDocument/2006/relationships/hyperlink" Target="https://www.freepik.com/" TargetMode="Externa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/>
          <p:nvPr/>
        </p:nvSpPr>
        <p:spPr>
          <a:xfrm>
            <a:off x="713225" y="549275"/>
            <a:ext cx="7717500" cy="4063500"/>
          </a:xfrm>
          <a:prstGeom prst="roundRect">
            <a:avLst>
              <a:gd fmla="val 8626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1215650" y="1684600"/>
            <a:ext cx="6712800" cy="156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2436425" y="3101588"/>
            <a:ext cx="42711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35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1"/>
          <p:cNvSpPr/>
          <p:nvPr/>
        </p:nvSpPr>
        <p:spPr>
          <a:xfrm>
            <a:off x="713225" y="549275"/>
            <a:ext cx="7717500" cy="4063500"/>
          </a:xfrm>
          <a:prstGeom prst="roundRect">
            <a:avLst>
              <a:gd fmla="val 8626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1"/>
          <p:cNvSpPr txBox="1"/>
          <p:nvPr>
            <p:ph hasCustomPrompt="1" type="title"/>
          </p:nvPr>
        </p:nvSpPr>
        <p:spPr>
          <a:xfrm>
            <a:off x="1927400" y="1535275"/>
            <a:ext cx="5289000" cy="115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7" name="Google Shape;57;p11"/>
          <p:cNvSpPr txBox="1"/>
          <p:nvPr>
            <p:ph idx="1" type="body"/>
          </p:nvPr>
        </p:nvSpPr>
        <p:spPr>
          <a:xfrm>
            <a:off x="1927425" y="2603775"/>
            <a:ext cx="5289000" cy="38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accent6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_1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3"/>
          <p:cNvSpPr/>
          <p:nvPr/>
        </p:nvSpPr>
        <p:spPr>
          <a:xfrm>
            <a:off x="713225" y="549275"/>
            <a:ext cx="7717500" cy="4063500"/>
          </a:xfrm>
          <a:prstGeom prst="roundRect">
            <a:avLst>
              <a:gd fmla="val 8626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3"/>
          <p:cNvSpPr txBox="1"/>
          <p:nvPr>
            <p:ph type="title"/>
          </p:nvPr>
        </p:nvSpPr>
        <p:spPr>
          <a:xfrm>
            <a:off x="1949100" y="540000"/>
            <a:ext cx="5245800" cy="47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63" name="Google Shape;63;p13"/>
          <p:cNvSpPr txBox="1"/>
          <p:nvPr>
            <p:ph idx="1" type="subTitle"/>
          </p:nvPr>
        </p:nvSpPr>
        <p:spPr>
          <a:xfrm>
            <a:off x="3049675" y="2174650"/>
            <a:ext cx="2150100" cy="69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4" name="Google Shape;64;p13">
            <a:hlinkClick/>
          </p:cNvPr>
          <p:cNvSpPr txBox="1"/>
          <p:nvPr>
            <p:ph idx="2" type="title"/>
          </p:nvPr>
        </p:nvSpPr>
        <p:spPr>
          <a:xfrm>
            <a:off x="3049675" y="1783200"/>
            <a:ext cx="2037600" cy="43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/>
        </p:txBody>
      </p:sp>
      <p:sp>
        <p:nvSpPr>
          <p:cNvPr id="65" name="Google Shape;65;p13">
            <a:hlinkClick/>
          </p:cNvPr>
          <p:cNvSpPr txBox="1"/>
          <p:nvPr>
            <p:ph hasCustomPrompt="1" idx="3" type="title"/>
          </p:nvPr>
        </p:nvSpPr>
        <p:spPr>
          <a:xfrm>
            <a:off x="2134685" y="1741552"/>
            <a:ext cx="915000" cy="43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6" name="Google Shape;66;p13"/>
          <p:cNvSpPr txBox="1"/>
          <p:nvPr>
            <p:ph idx="4" type="subTitle"/>
          </p:nvPr>
        </p:nvSpPr>
        <p:spPr>
          <a:xfrm>
            <a:off x="6280675" y="2174650"/>
            <a:ext cx="2150100" cy="69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7" name="Google Shape;67;p13">
            <a:hlinkClick/>
          </p:cNvPr>
          <p:cNvSpPr txBox="1"/>
          <p:nvPr>
            <p:ph idx="5" type="title"/>
          </p:nvPr>
        </p:nvSpPr>
        <p:spPr>
          <a:xfrm>
            <a:off x="6280674" y="1783200"/>
            <a:ext cx="2037600" cy="43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/>
        </p:txBody>
      </p:sp>
      <p:sp>
        <p:nvSpPr>
          <p:cNvPr id="68" name="Google Shape;68;p13">
            <a:hlinkClick/>
          </p:cNvPr>
          <p:cNvSpPr txBox="1"/>
          <p:nvPr>
            <p:ph hasCustomPrompt="1" idx="6" type="title"/>
          </p:nvPr>
        </p:nvSpPr>
        <p:spPr>
          <a:xfrm>
            <a:off x="5365672" y="1741552"/>
            <a:ext cx="915000" cy="43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9" name="Google Shape;69;p13"/>
          <p:cNvSpPr txBox="1"/>
          <p:nvPr>
            <p:ph idx="7" type="subTitle"/>
          </p:nvPr>
        </p:nvSpPr>
        <p:spPr>
          <a:xfrm>
            <a:off x="3049675" y="3368806"/>
            <a:ext cx="2150100" cy="69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70" name="Google Shape;70;p13">
            <a:hlinkClick/>
          </p:cNvPr>
          <p:cNvSpPr txBox="1"/>
          <p:nvPr>
            <p:ph idx="8" type="title"/>
          </p:nvPr>
        </p:nvSpPr>
        <p:spPr>
          <a:xfrm>
            <a:off x="3049675" y="2977350"/>
            <a:ext cx="2037600" cy="43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/>
        </p:txBody>
      </p:sp>
      <p:sp>
        <p:nvSpPr>
          <p:cNvPr id="71" name="Google Shape;71;p13">
            <a:hlinkClick/>
          </p:cNvPr>
          <p:cNvSpPr txBox="1"/>
          <p:nvPr>
            <p:ph hasCustomPrompt="1" idx="9" type="title"/>
          </p:nvPr>
        </p:nvSpPr>
        <p:spPr>
          <a:xfrm>
            <a:off x="2134675" y="2935673"/>
            <a:ext cx="915000" cy="43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2" name="Google Shape;72;p13"/>
          <p:cNvSpPr txBox="1"/>
          <p:nvPr>
            <p:ph idx="13" type="subTitle"/>
          </p:nvPr>
        </p:nvSpPr>
        <p:spPr>
          <a:xfrm>
            <a:off x="6280675" y="3368806"/>
            <a:ext cx="2150100" cy="69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73" name="Google Shape;73;p13">
            <a:hlinkClick/>
          </p:cNvPr>
          <p:cNvSpPr txBox="1"/>
          <p:nvPr>
            <p:ph idx="14" type="title"/>
          </p:nvPr>
        </p:nvSpPr>
        <p:spPr>
          <a:xfrm>
            <a:off x="6280674" y="2977350"/>
            <a:ext cx="2037600" cy="43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/>
        </p:txBody>
      </p:sp>
      <p:sp>
        <p:nvSpPr>
          <p:cNvPr id="74" name="Google Shape;74;p13">
            <a:hlinkClick/>
          </p:cNvPr>
          <p:cNvSpPr txBox="1"/>
          <p:nvPr>
            <p:ph hasCustomPrompt="1" idx="15" type="title"/>
          </p:nvPr>
        </p:nvSpPr>
        <p:spPr>
          <a:xfrm>
            <a:off x="5365672" y="2935725"/>
            <a:ext cx="915000" cy="43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7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4"/>
          <p:cNvSpPr/>
          <p:nvPr/>
        </p:nvSpPr>
        <p:spPr>
          <a:xfrm>
            <a:off x="713225" y="549275"/>
            <a:ext cx="7717500" cy="4063500"/>
          </a:xfrm>
          <a:prstGeom prst="roundRect">
            <a:avLst>
              <a:gd fmla="val 8626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4"/>
          <p:cNvSpPr txBox="1"/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9" name="Google Shape;79;p14"/>
          <p:cNvSpPr txBox="1"/>
          <p:nvPr>
            <p:ph idx="1" type="subTitle"/>
          </p:nvPr>
        </p:nvSpPr>
        <p:spPr>
          <a:xfrm>
            <a:off x="986689" y="3013228"/>
            <a:ext cx="1859700" cy="69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0" name="Google Shape;80;p14"/>
          <p:cNvSpPr txBox="1"/>
          <p:nvPr>
            <p:ph idx="2" type="title"/>
          </p:nvPr>
        </p:nvSpPr>
        <p:spPr>
          <a:xfrm>
            <a:off x="986689" y="2624750"/>
            <a:ext cx="1859700" cy="42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/>
        </p:txBody>
      </p:sp>
      <p:sp>
        <p:nvSpPr>
          <p:cNvPr id="81" name="Google Shape;81;p14"/>
          <p:cNvSpPr txBox="1"/>
          <p:nvPr>
            <p:ph idx="3" type="subTitle"/>
          </p:nvPr>
        </p:nvSpPr>
        <p:spPr>
          <a:xfrm>
            <a:off x="6298595" y="3013228"/>
            <a:ext cx="1859700" cy="69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2" name="Google Shape;82;p14"/>
          <p:cNvSpPr txBox="1"/>
          <p:nvPr>
            <p:ph idx="4" type="title"/>
          </p:nvPr>
        </p:nvSpPr>
        <p:spPr>
          <a:xfrm>
            <a:off x="6298590" y="2624750"/>
            <a:ext cx="1859700" cy="42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/>
        </p:txBody>
      </p:sp>
      <p:sp>
        <p:nvSpPr>
          <p:cNvPr id="83" name="Google Shape;83;p14"/>
          <p:cNvSpPr txBox="1"/>
          <p:nvPr>
            <p:ph idx="5" type="subTitle"/>
          </p:nvPr>
        </p:nvSpPr>
        <p:spPr>
          <a:xfrm>
            <a:off x="3642642" y="3013228"/>
            <a:ext cx="1859700" cy="69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4" name="Google Shape;84;p14"/>
          <p:cNvSpPr txBox="1"/>
          <p:nvPr>
            <p:ph idx="6" type="title"/>
          </p:nvPr>
        </p:nvSpPr>
        <p:spPr>
          <a:xfrm>
            <a:off x="3634841" y="2624750"/>
            <a:ext cx="1859700" cy="42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3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5"/>
          <p:cNvSpPr/>
          <p:nvPr/>
        </p:nvSpPr>
        <p:spPr>
          <a:xfrm>
            <a:off x="713225" y="549275"/>
            <a:ext cx="7717500" cy="4063500"/>
          </a:xfrm>
          <a:prstGeom prst="roundRect">
            <a:avLst>
              <a:gd fmla="val 8626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5"/>
          <p:cNvSpPr txBox="1"/>
          <p:nvPr>
            <p:ph type="title"/>
          </p:nvPr>
        </p:nvSpPr>
        <p:spPr>
          <a:xfrm>
            <a:off x="989125" y="3300213"/>
            <a:ext cx="3848700" cy="39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9" name="Google Shape;89;p15"/>
          <p:cNvSpPr txBox="1"/>
          <p:nvPr>
            <p:ph idx="1" type="subTitle"/>
          </p:nvPr>
        </p:nvSpPr>
        <p:spPr>
          <a:xfrm>
            <a:off x="989125" y="741250"/>
            <a:ext cx="4301100" cy="263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 ">
  <p:cSld name="CUSTOM_1_1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6"/>
          <p:cNvSpPr/>
          <p:nvPr/>
        </p:nvSpPr>
        <p:spPr>
          <a:xfrm>
            <a:off x="713225" y="549275"/>
            <a:ext cx="7717500" cy="4063500"/>
          </a:xfrm>
          <a:prstGeom prst="roundRect">
            <a:avLst>
              <a:gd fmla="val 8626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6"/>
          <p:cNvSpPr txBox="1"/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94" name="Google Shape;94;p16"/>
          <p:cNvSpPr txBox="1"/>
          <p:nvPr>
            <p:ph idx="1" type="subTitle"/>
          </p:nvPr>
        </p:nvSpPr>
        <p:spPr>
          <a:xfrm>
            <a:off x="800325" y="2242073"/>
            <a:ext cx="2316000" cy="55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95" name="Google Shape;95;p16"/>
          <p:cNvSpPr txBox="1"/>
          <p:nvPr>
            <p:ph idx="2" type="title"/>
          </p:nvPr>
        </p:nvSpPr>
        <p:spPr>
          <a:xfrm>
            <a:off x="800325" y="1852991"/>
            <a:ext cx="2316000" cy="37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/>
        </p:txBody>
      </p:sp>
      <p:sp>
        <p:nvSpPr>
          <p:cNvPr id="96" name="Google Shape;96;p16"/>
          <p:cNvSpPr txBox="1"/>
          <p:nvPr>
            <p:ph idx="3" type="subTitle"/>
          </p:nvPr>
        </p:nvSpPr>
        <p:spPr>
          <a:xfrm>
            <a:off x="3413999" y="2242073"/>
            <a:ext cx="2316000" cy="55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97" name="Google Shape;97;p16"/>
          <p:cNvSpPr txBox="1"/>
          <p:nvPr>
            <p:ph idx="4" type="title"/>
          </p:nvPr>
        </p:nvSpPr>
        <p:spPr>
          <a:xfrm>
            <a:off x="3414000" y="1852991"/>
            <a:ext cx="2316000" cy="37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/>
        </p:txBody>
      </p:sp>
      <p:sp>
        <p:nvSpPr>
          <p:cNvPr id="98" name="Google Shape;98;p16"/>
          <p:cNvSpPr txBox="1"/>
          <p:nvPr>
            <p:ph idx="5" type="subTitle"/>
          </p:nvPr>
        </p:nvSpPr>
        <p:spPr>
          <a:xfrm>
            <a:off x="6027672" y="2242073"/>
            <a:ext cx="2316000" cy="55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99" name="Google Shape;99;p16"/>
          <p:cNvSpPr txBox="1"/>
          <p:nvPr>
            <p:ph idx="6" type="title"/>
          </p:nvPr>
        </p:nvSpPr>
        <p:spPr>
          <a:xfrm>
            <a:off x="6027674" y="1852991"/>
            <a:ext cx="2316000" cy="37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/>
        </p:txBody>
      </p:sp>
      <p:sp>
        <p:nvSpPr>
          <p:cNvPr id="100" name="Google Shape;100;p16"/>
          <p:cNvSpPr txBox="1"/>
          <p:nvPr>
            <p:ph idx="7" type="subTitle"/>
          </p:nvPr>
        </p:nvSpPr>
        <p:spPr>
          <a:xfrm>
            <a:off x="800325" y="3770425"/>
            <a:ext cx="2316000" cy="55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01" name="Google Shape;101;p16"/>
          <p:cNvSpPr txBox="1"/>
          <p:nvPr>
            <p:ph idx="8" type="title"/>
          </p:nvPr>
        </p:nvSpPr>
        <p:spPr>
          <a:xfrm>
            <a:off x="800325" y="3381321"/>
            <a:ext cx="2316000" cy="37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/>
        </p:txBody>
      </p:sp>
      <p:sp>
        <p:nvSpPr>
          <p:cNvPr id="102" name="Google Shape;102;p16"/>
          <p:cNvSpPr txBox="1"/>
          <p:nvPr>
            <p:ph idx="9" type="subTitle"/>
          </p:nvPr>
        </p:nvSpPr>
        <p:spPr>
          <a:xfrm>
            <a:off x="3414000" y="3770425"/>
            <a:ext cx="2316000" cy="55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03" name="Google Shape;103;p16"/>
          <p:cNvSpPr txBox="1"/>
          <p:nvPr>
            <p:ph idx="13" type="title"/>
          </p:nvPr>
        </p:nvSpPr>
        <p:spPr>
          <a:xfrm>
            <a:off x="3414000" y="3381321"/>
            <a:ext cx="2316000" cy="37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/>
        </p:txBody>
      </p:sp>
      <p:sp>
        <p:nvSpPr>
          <p:cNvPr id="104" name="Google Shape;104;p16"/>
          <p:cNvSpPr txBox="1"/>
          <p:nvPr>
            <p:ph idx="14" type="subTitle"/>
          </p:nvPr>
        </p:nvSpPr>
        <p:spPr>
          <a:xfrm>
            <a:off x="6027675" y="3770425"/>
            <a:ext cx="2316000" cy="55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05" name="Google Shape;105;p16"/>
          <p:cNvSpPr txBox="1"/>
          <p:nvPr>
            <p:ph idx="15" type="title"/>
          </p:nvPr>
        </p:nvSpPr>
        <p:spPr>
          <a:xfrm>
            <a:off x="6027674" y="3381321"/>
            <a:ext cx="2316000" cy="37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5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7"/>
          <p:cNvSpPr/>
          <p:nvPr/>
        </p:nvSpPr>
        <p:spPr>
          <a:xfrm>
            <a:off x="713225" y="555920"/>
            <a:ext cx="7717500" cy="4063500"/>
          </a:xfrm>
          <a:prstGeom prst="roundRect">
            <a:avLst>
              <a:gd fmla="val 8626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17"/>
          <p:cNvSpPr txBox="1"/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5_1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8"/>
          <p:cNvSpPr/>
          <p:nvPr/>
        </p:nvSpPr>
        <p:spPr>
          <a:xfrm>
            <a:off x="713225" y="549275"/>
            <a:ext cx="7717500" cy="4063500"/>
          </a:xfrm>
          <a:prstGeom prst="roundRect">
            <a:avLst>
              <a:gd fmla="val 8626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18"/>
          <p:cNvSpPr txBox="1"/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CUSTOM_5_2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9"/>
          <p:cNvSpPr/>
          <p:nvPr/>
        </p:nvSpPr>
        <p:spPr>
          <a:xfrm>
            <a:off x="713225" y="549275"/>
            <a:ext cx="7717500" cy="4063500"/>
          </a:xfrm>
          <a:prstGeom prst="roundRect">
            <a:avLst>
              <a:gd fmla="val 8626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19"/>
          <p:cNvSpPr txBox="1"/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4">
  <p:cSld name="CUSTOM_5_2_1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0"/>
          <p:cNvSpPr/>
          <p:nvPr/>
        </p:nvSpPr>
        <p:spPr>
          <a:xfrm>
            <a:off x="713225" y="549275"/>
            <a:ext cx="7717500" cy="4063500"/>
          </a:xfrm>
          <a:prstGeom prst="roundRect">
            <a:avLst>
              <a:gd fmla="val 8626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20"/>
          <p:cNvSpPr txBox="1"/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3"/>
          <p:cNvSpPr/>
          <p:nvPr/>
        </p:nvSpPr>
        <p:spPr>
          <a:xfrm>
            <a:off x="713225" y="549275"/>
            <a:ext cx="7717500" cy="4063500"/>
          </a:xfrm>
          <a:prstGeom prst="roundRect">
            <a:avLst>
              <a:gd fmla="val 8626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3"/>
          <p:cNvSpPr txBox="1"/>
          <p:nvPr>
            <p:ph type="title"/>
          </p:nvPr>
        </p:nvSpPr>
        <p:spPr>
          <a:xfrm>
            <a:off x="4666075" y="2829500"/>
            <a:ext cx="3764700" cy="78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400"/>
              <a:buNone/>
              <a:defRPr sz="4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7" name="Google Shape;17;p3"/>
          <p:cNvSpPr txBox="1"/>
          <p:nvPr>
            <p:ph idx="1" type="body"/>
          </p:nvPr>
        </p:nvSpPr>
        <p:spPr>
          <a:xfrm>
            <a:off x="4666075" y="3527956"/>
            <a:ext cx="3729000" cy="32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hasCustomPrompt="1" idx="2" type="title"/>
          </p:nvPr>
        </p:nvSpPr>
        <p:spPr>
          <a:xfrm>
            <a:off x="4666075" y="1469213"/>
            <a:ext cx="1262700" cy="110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4800"/>
              <a:buNone/>
              <a:defRPr sz="72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2">
  <p:cSld name="CUSTOM_5_2_1_1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1"/>
          <p:cNvSpPr/>
          <p:nvPr/>
        </p:nvSpPr>
        <p:spPr>
          <a:xfrm>
            <a:off x="713225" y="549275"/>
            <a:ext cx="7717500" cy="4063500"/>
          </a:xfrm>
          <a:prstGeom prst="roundRect">
            <a:avLst>
              <a:gd fmla="val 8626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21"/>
          <p:cNvSpPr txBox="1"/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6" name="Google Shape;126;p21"/>
          <p:cNvSpPr txBox="1"/>
          <p:nvPr>
            <p:ph idx="1" type="subTitle"/>
          </p:nvPr>
        </p:nvSpPr>
        <p:spPr>
          <a:xfrm>
            <a:off x="5773750" y="1871058"/>
            <a:ext cx="18597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27" name="Google Shape;127;p21"/>
          <p:cNvSpPr txBox="1"/>
          <p:nvPr>
            <p:ph idx="2" type="title"/>
          </p:nvPr>
        </p:nvSpPr>
        <p:spPr>
          <a:xfrm>
            <a:off x="5773751" y="1482588"/>
            <a:ext cx="1859700" cy="42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/>
        </p:txBody>
      </p:sp>
      <p:sp>
        <p:nvSpPr>
          <p:cNvPr id="128" name="Google Shape;128;p21"/>
          <p:cNvSpPr txBox="1"/>
          <p:nvPr>
            <p:ph idx="3" type="subTitle"/>
          </p:nvPr>
        </p:nvSpPr>
        <p:spPr>
          <a:xfrm>
            <a:off x="5773751" y="3797421"/>
            <a:ext cx="18597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29" name="Google Shape;129;p21"/>
          <p:cNvSpPr txBox="1"/>
          <p:nvPr>
            <p:ph idx="4" type="title"/>
          </p:nvPr>
        </p:nvSpPr>
        <p:spPr>
          <a:xfrm>
            <a:off x="5773752" y="3408950"/>
            <a:ext cx="1859700" cy="42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/>
        </p:txBody>
      </p:sp>
      <p:sp>
        <p:nvSpPr>
          <p:cNvPr id="130" name="Google Shape;130;p21"/>
          <p:cNvSpPr txBox="1"/>
          <p:nvPr>
            <p:ph idx="5" type="subTitle"/>
          </p:nvPr>
        </p:nvSpPr>
        <p:spPr>
          <a:xfrm>
            <a:off x="5773740" y="2825221"/>
            <a:ext cx="18597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31" name="Google Shape;131;p21"/>
          <p:cNvSpPr txBox="1"/>
          <p:nvPr>
            <p:ph idx="6" type="title"/>
          </p:nvPr>
        </p:nvSpPr>
        <p:spPr>
          <a:xfrm>
            <a:off x="5773741" y="2436750"/>
            <a:ext cx="1859700" cy="42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5">
  <p:cSld name="CUSTOM_5_2_1_1_1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2"/>
          <p:cNvSpPr/>
          <p:nvPr/>
        </p:nvSpPr>
        <p:spPr>
          <a:xfrm>
            <a:off x="713225" y="549275"/>
            <a:ext cx="7717500" cy="4063500"/>
          </a:xfrm>
          <a:prstGeom prst="roundRect">
            <a:avLst>
              <a:gd fmla="val 8626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22"/>
          <p:cNvSpPr txBox="1"/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6">
  <p:cSld name="CUSTOM_5_2_1_1_1_2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3"/>
          <p:cNvSpPr/>
          <p:nvPr/>
        </p:nvSpPr>
        <p:spPr>
          <a:xfrm>
            <a:off x="713225" y="549275"/>
            <a:ext cx="7717500" cy="4063500"/>
          </a:xfrm>
          <a:prstGeom prst="roundRect">
            <a:avLst>
              <a:gd fmla="val 8626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23"/>
          <p:cNvSpPr txBox="1"/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7">
  <p:cSld name="CUSTOM_5_2_1_1_1_2_1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4"/>
          <p:cNvSpPr/>
          <p:nvPr/>
        </p:nvSpPr>
        <p:spPr>
          <a:xfrm>
            <a:off x="713225" y="549275"/>
            <a:ext cx="7717500" cy="4063500"/>
          </a:xfrm>
          <a:prstGeom prst="roundRect">
            <a:avLst>
              <a:gd fmla="val 8626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24"/>
          <p:cNvSpPr txBox="1"/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CUSTOM_5_2_1_1_1_1_1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5"/>
          <p:cNvSpPr/>
          <p:nvPr/>
        </p:nvSpPr>
        <p:spPr>
          <a:xfrm>
            <a:off x="713225" y="549275"/>
            <a:ext cx="7717500" cy="4063500"/>
          </a:xfrm>
          <a:prstGeom prst="roundRect">
            <a:avLst>
              <a:gd fmla="val 8626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25"/>
          <p:cNvSpPr txBox="1"/>
          <p:nvPr>
            <p:ph type="title"/>
          </p:nvPr>
        </p:nvSpPr>
        <p:spPr>
          <a:xfrm>
            <a:off x="1140100" y="2700913"/>
            <a:ext cx="2932200" cy="76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400"/>
              <a:buNone/>
              <a:defRPr sz="4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48" name="Google Shape;148;p25"/>
          <p:cNvSpPr txBox="1"/>
          <p:nvPr>
            <p:ph idx="1" type="body"/>
          </p:nvPr>
        </p:nvSpPr>
        <p:spPr>
          <a:xfrm>
            <a:off x="1140100" y="3404206"/>
            <a:ext cx="3838500" cy="35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49" name="Google Shape;149;p25"/>
          <p:cNvSpPr txBox="1"/>
          <p:nvPr>
            <p:ph hasCustomPrompt="1" idx="2" type="title"/>
          </p:nvPr>
        </p:nvSpPr>
        <p:spPr>
          <a:xfrm>
            <a:off x="1140100" y="1496225"/>
            <a:ext cx="1480500" cy="100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4800"/>
              <a:buNone/>
              <a:defRPr sz="72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2">
  <p:cSld name="CUSTOM_5_2_1_1_1_1_1_1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6"/>
          <p:cNvSpPr/>
          <p:nvPr/>
        </p:nvSpPr>
        <p:spPr>
          <a:xfrm>
            <a:off x="713225" y="549275"/>
            <a:ext cx="7717500" cy="4063500"/>
          </a:xfrm>
          <a:prstGeom prst="roundRect">
            <a:avLst>
              <a:gd fmla="val 8626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26"/>
          <p:cNvSpPr txBox="1"/>
          <p:nvPr>
            <p:ph type="title"/>
          </p:nvPr>
        </p:nvSpPr>
        <p:spPr>
          <a:xfrm>
            <a:off x="3168000" y="2551310"/>
            <a:ext cx="2808000" cy="76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54" name="Google Shape;154;p26"/>
          <p:cNvSpPr txBox="1"/>
          <p:nvPr>
            <p:ph idx="1" type="body"/>
          </p:nvPr>
        </p:nvSpPr>
        <p:spPr>
          <a:xfrm>
            <a:off x="2775900" y="3244000"/>
            <a:ext cx="3592200" cy="3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55" name="Google Shape;155;p26"/>
          <p:cNvSpPr txBox="1"/>
          <p:nvPr>
            <p:ph hasCustomPrompt="1" idx="2" type="title"/>
          </p:nvPr>
        </p:nvSpPr>
        <p:spPr>
          <a:xfrm>
            <a:off x="3168000" y="1466425"/>
            <a:ext cx="2808000" cy="98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72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3">
  <p:cSld name="CUSTOM_5_2_1_1_1_1_1_2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7"/>
          <p:cNvSpPr/>
          <p:nvPr/>
        </p:nvSpPr>
        <p:spPr>
          <a:xfrm>
            <a:off x="713225" y="549275"/>
            <a:ext cx="7717500" cy="4063500"/>
          </a:xfrm>
          <a:prstGeom prst="roundRect">
            <a:avLst>
              <a:gd fmla="val 8626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27"/>
          <p:cNvSpPr txBox="1"/>
          <p:nvPr>
            <p:ph type="title"/>
          </p:nvPr>
        </p:nvSpPr>
        <p:spPr>
          <a:xfrm>
            <a:off x="4624125" y="2700925"/>
            <a:ext cx="3504300" cy="72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4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60" name="Google Shape;160;p27"/>
          <p:cNvSpPr txBox="1"/>
          <p:nvPr>
            <p:ph idx="1" type="body"/>
          </p:nvPr>
        </p:nvSpPr>
        <p:spPr>
          <a:xfrm>
            <a:off x="4250050" y="3394681"/>
            <a:ext cx="3878400" cy="3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1" name="Google Shape;161;p27"/>
          <p:cNvSpPr txBox="1"/>
          <p:nvPr>
            <p:ph hasCustomPrompt="1" idx="2" type="title"/>
          </p:nvPr>
        </p:nvSpPr>
        <p:spPr>
          <a:xfrm>
            <a:off x="5320400" y="1537472"/>
            <a:ext cx="2808000" cy="92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72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8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8"/>
          <p:cNvSpPr/>
          <p:nvPr/>
        </p:nvSpPr>
        <p:spPr>
          <a:xfrm>
            <a:off x="713225" y="549275"/>
            <a:ext cx="7717500" cy="4063500"/>
          </a:xfrm>
          <a:prstGeom prst="roundRect">
            <a:avLst>
              <a:gd fmla="val 8626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28"/>
          <p:cNvSpPr txBox="1"/>
          <p:nvPr>
            <p:ph hasCustomPrompt="1" type="title"/>
          </p:nvPr>
        </p:nvSpPr>
        <p:spPr>
          <a:xfrm>
            <a:off x="2027908" y="647050"/>
            <a:ext cx="5088300" cy="104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166" name="Google Shape;166;p28"/>
          <p:cNvSpPr txBox="1"/>
          <p:nvPr>
            <p:ph idx="1" type="subTitle"/>
          </p:nvPr>
        </p:nvSpPr>
        <p:spPr>
          <a:xfrm>
            <a:off x="2027853" y="1531500"/>
            <a:ext cx="50883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/>
        </p:txBody>
      </p:sp>
      <p:sp>
        <p:nvSpPr>
          <p:cNvPr id="167" name="Google Shape;167;p28"/>
          <p:cNvSpPr txBox="1"/>
          <p:nvPr>
            <p:ph hasCustomPrompt="1" idx="2" type="title"/>
          </p:nvPr>
        </p:nvSpPr>
        <p:spPr>
          <a:xfrm>
            <a:off x="2027974" y="1913062"/>
            <a:ext cx="5088300" cy="104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168" name="Google Shape;168;p28"/>
          <p:cNvSpPr txBox="1"/>
          <p:nvPr>
            <p:ph idx="3" type="subTitle"/>
          </p:nvPr>
        </p:nvSpPr>
        <p:spPr>
          <a:xfrm>
            <a:off x="2027827" y="2797513"/>
            <a:ext cx="50883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/>
        </p:txBody>
      </p:sp>
      <p:sp>
        <p:nvSpPr>
          <p:cNvPr id="169" name="Google Shape;169;p28"/>
          <p:cNvSpPr txBox="1"/>
          <p:nvPr>
            <p:ph hasCustomPrompt="1" idx="4" type="title"/>
          </p:nvPr>
        </p:nvSpPr>
        <p:spPr>
          <a:xfrm>
            <a:off x="2027974" y="3179073"/>
            <a:ext cx="5088300" cy="104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170" name="Google Shape;170;p28"/>
          <p:cNvSpPr txBox="1"/>
          <p:nvPr>
            <p:ph idx="5" type="subTitle"/>
          </p:nvPr>
        </p:nvSpPr>
        <p:spPr>
          <a:xfrm>
            <a:off x="2027853" y="4063525"/>
            <a:ext cx="50883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10"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9"/>
          <p:cNvSpPr/>
          <p:nvPr/>
        </p:nvSpPr>
        <p:spPr>
          <a:xfrm>
            <a:off x="713225" y="549275"/>
            <a:ext cx="7717500" cy="4063500"/>
          </a:xfrm>
          <a:prstGeom prst="roundRect">
            <a:avLst>
              <a:gd fmla="val 8626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29"/>
          <p:cNvSpPr txBox="1"/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75" name="Google Shape;175;p29"/>
          <p:cNvSpPr txBox="1"/>
          <p:nvPr>
            <p:ph idx="1" type="subTitle"/>
          </p:nvPr>
        </p:nvSpPr>
        <p:spPr>
          <a:xfrm>
            <a:off x="1916650" y="1999382"/>
            <a:ext cx="2316000" cy="51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23369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76" name="Google Shape;176;p29"/>
          <p:cNvSpPr txBox="1"/>
          <p:nvPr>
            <p:ph idx="2" type="title"/>
          </p:nvPr>
        </p:nvSpPr>
        <p:spPr>
          <a:xfrm>
            <a:off x="1796700" y="1602194"/>
            <a:ext cx="2555700" cy="37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/>
        </p:txBody>
      </p:sp>
      <p:sp>
        <p:nvSpPr>
          <p:cNvPr id="177" name="Google Shape;177;p29"/>
          <p:cNvSpPr txBox="1"/>
          <p:nvPr>
            <p:ph idx="3" type="subTitle"/>
          </p:nvPr>
        </p:nvSpPr>
        <p:spPr>
          <a:xfrm>
            <a:off x="4911348" y="1999382"/>
            <a:ext cx="2316000" cy="51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1642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78" name="Google Shape;178;p29"/>
          <p:cNvSpPr txBox="1"/>
          <p:nvPr>
            <p:ph idx="4" type="title"/>
          </p:nvPr>
        </p:nvSpPr>
        <p:spPr>
          <a:xfrm>
            <a:off x="4791400" y="1602194"/>
            <a:ext cx="2555700" cy="37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/>
        </p:txBody>
      </p:sp>
      <p:sp>
        <p:nvSpPr>
          <p:cNvPr id="179" name="Google Shape;179;p29"/>
          <p:cNvSpPr txBox="1"/>
          <p:nvPr>
            <p:ph idx="5" type="subTitle"/>
          </p:nvPr>
        </p:nvSpPr>
        <p:spPr>
          <a:xfrm>
            <a:off x="1916550" y="3560830"/>
            <a:ext cx="2316000" cy="51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23369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80" name="Google Shape;180;p29"/>
          <p:cNvSpPr txBox="1"/>
          <p:nvPr>
            <p:ph idx="6" type="title"/>
          </p:nvPr>
        </p:nvSpPr>
        <p:spPr>
          <a:xfrm>
            <a:off x="1796700" y="3163620"/>
            <a:ext cx="2555700" cy="37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/>
        </p:txBody>
      </p:sp>
      <p:sp>
        <p:nvSpPr>
          <p:cNvPr id="181" name="Google Shape;181;p29"/>
          <p:cNvSpPr txBox="1"/>
          <p:nvPr>
            <p:ph idx="7" type="subTitle"/>
          </p:nvPr>
        </p:nvSpPr>
        <p:spPr>
          <a:xfrm>
            <a:off x="4911209" y="3560830"/>
            <a:ext cx="2316000" cy="51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7357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82" name="Google Shape;182;p29"/>
          <p:cNvSpPr txBox="1"/>
          <p:nvPr>
            <p:ph idx="8" type="title"/>
          </p:nvPr>
        </p:nvSpPr>
        <p:spPr>
          <a:xfrm>
            <a:off x="4791369" y="3163620"/>
            <a:ext cx="2555700" cy="37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1">
  <p:cSld name="CUSTOM_10_1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30"/>
          <p:cNvSpPr/>
          <p:nvPr/>
        </p:nvSpPr>
        <p:spPr>
          <a:xfrm>
            <a:off x="713225" y="549275"/>
            <a:ext cx="7717500" cy="4063500"/>
          </a:xfrm>
          <a:prstGeom prst="roundRect">
            <a:avLst>
              <a:gd fmla="val 8626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30"/>
          <p:cNvSpPr txBox="1"/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87" name="Google Shape;187;p30"/>
          <p:cNvSpPr txBox="1"/>
          <p:nvPr>
            <p:ph idx="1" type="subTitle"/>
          </p:nvPr>
        </p:nvSpPr>
        <p:spPr>
          <a:xfrm>
            <a:off x="4722704" y="3422296"/>
            <a:ext cx="1548900" cy="69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88" name="Google Shape;188;p30"/>
          <p:cNvSpPr txBox="1"/>
          <p:nvPr>
            <p:ph idx="2" type="title"/>
          </p:nvPr>
        </p:nvSpPr>
        <p:spPr>
          <a:xfrm>
            <a:off x="4642483" y="3032250"/>
            <a:ext cx="1709400" cy="37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/>
        </p:txBody>
      </p:sp>
      <p:sp>
        <p:nvSpPr>
          <p:cNvPr id="189" name="Google Shape;189;p30"/>
          <p:cNvSpPr txBox="1"/>
          <p:nvPr>
            <p:ph idx="3" type="subTitle"/>
          </p:nvPr>
        </p:nvSpPr>
        <p:spPr>
          <a:xfrm>
            <a:off x="6573118" y="3422296"/>
            <a:ext cx="1548900" cy="69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90" name="Google Shape;190;p30"/>
          <p:cNvSpPr txBox="1"/>
          <p:nvPr>
            <p:ph idx="4" type="title"/>
          </p:nvPr>
        </p:nvSpPr>
        <p:spPr>
          <a:xfrm>
            <a:off x="6492900" y="3032250"/>
            <a:ext cx="1709400" cy="37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/>
        </p:txBody>
      </p:sp>
      <p:sp>
        <p:nvSpPr>
          <p:cNvPr id="191" name="Google Shape;191;p30"/>
          <p:cNvSpPr txBox="1"/>
          <p:nvPr>
            <p:ph idx="5" type="subTitle"/>
          </p:nvPr>
        </p:nvSpPr>
        <p:spPr>
          <a:xfrm>
            <a:off x="1021846" y="3422312"/>
            <a:ext cx="1548900" cy="69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23369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92" name="Google Shape;192;p30"/>
          <p:cNvSpPr txBox="1"/>
          <p:nvPr>
            <p:ph idx="6" type="title"/>
          </p:nvPr>
        </p:nvSpPr>
        <p:spPr>
          <a:xfrm>
            <a:off x="941700" y="3032250"/>
            <a:ext cx="1709400" cy="37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/>
        </p:txBody>
      </p:sp>
      <p:sp>
        <p:nvSpPr>
          <p:cNvPr id="193" name="Google Shape;193;p30"/>
          <p:cNvSpPr txBox="1"/>
          <p:nvPr>
            <p:ph idx="7" type="subTitle"/>
          </p:nvPr>
        </p:nvSpPr>
        <p:spPr>
          <a:xfrm>
            <a:off x="2872243" y="3422312"/>
            <a:ext cx="1548900" cy="69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7357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94" name="Google Shape;194;p30"/>
          <p:cNvSpPr txBox="1"/>
          <p:nvPr>
            <p:ph idx="8" type="title"/>
          </p:nvPr>
        </p:nvSpPr>
        <p:spPr>
          <a:xfrm>
            <a:off x="2792097" y="3032250"/>
            <a:ext cx="1709400" cy="37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4"/>
          <p:cNvSpPr/>
          <p:nvPr/>
        </p:nvSpPr>
        <p:spPr>
          <a:xfrm>
            <a:off x="713225" y="549275"/>
            <a:ext cx="7717500" cy="4063500"/>
          </a:xfrm>
          <a:prstGeom prst="roundRect">
            <a:avLst>
              <a:gd fmla="val 8626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4"/>
          <p:cNvSpPr txBox="1"/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AutoNum type="arabicPeriod"/>
              <a:defRPr sz="1200"/>
            </a:lvl1pPr>
            <a:lvl2pPr indent="-3048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indent="-3048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indent="-3048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indent="-3048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indent="-3048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indent="-3048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indent="-3048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indent="-3048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">
  <p:cSld name="CUSTOM_9"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31"/>
          <p:cNvSpPr/>
          <p:nvPr/>
        </p:nvSpPr>
        <p:spPr>
          <a:xfrm>
            <a:off x="713225" y="549275"/>
            <a:ext cx="7717500" cy="4063500"/>
          </a:xfrm>
          <a:prstGeom prst="roundRect">
            <a:avLst>
              <a:gd fmla="val 8626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31"/>
          <p:cNvSpPr txBox="1"/>
          <p:nvPr>
            <p:ph type="title"/>
          </p:nvPr>
        </p:nvSpPr>
        <p:spPr>
          <a:xfrm>
            <a:off x="1421350" y="1875525"/>
            <a:ext cx="2316000" cy="96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99" name="Google Shape;199;p31"/>
          <p:cNvSpPr txBox="1"/>
          <p:nvPr>
            <p:ph idx="1" type="subTitle"/>
          </p:nvPr>
        </p:nvSpPr>
        <p:spPr>
          <a:xfrm>
            <a:off x="1421346" y="2787865"/>
            <a:ext cx="2316000" cy="69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9_1"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32"/>
          <p:cNvSpPr/>
          <p:nvPr/>
        </p:nvSpPr>
        <p:spPr>
          <a:xfrm>
            <a:off x="713225" y="549275"/>
            <a:ext cx="7717500" cy="4063500"/>
          </a:xfrm>
          <a:prstGeom prst="roundRect">
            <a:avLst>
              <a:gd fmla="val 8626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32"/>
          <p:cNvSpPr txBox="1"/>
          <p:nvPr>
            <p:ph type="title"/>
          </p:nvPr>
        </p:nvSpPr>
        <p:spPr>
          <a:xfrm>
            <a:off x="1421350" y="2310900"/>
            <a:ext cx="2316000" cy="52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04" name="Google Shape;204;p32"/>
          <p:cNvSpPr txBox="1"/>
          <p:nvPr>
            <p:ph idx="1" type="subTitle"/>
          </p:nvPr>
        </p:nvSpPr>
        <p:spPr>
          <a:xfrm>
            <a:off x="1421346" y="2772278"/>
            <a:ext cx="2316000" cy="69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9_1_1"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33"/>
          <p:cNvSpPr/>
          <p:nvPr/>
        </p:nvSpPr>
        <p:spPr>
          <a:xfrm>
            <a:off x="713225" y="549275"/>
            <a:ext cx="7717500" cy="4063500"/>
          </a:xfrm>
          <a:prstGeom prst="roundRect">
            <a:avLst>
              <a:gd fmla="val 8626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33"/>
          <p:cNvSpPr txBox="1"/>
          <p:nvPr>
            <p:ph type="title"/>
          </p:nvPr>
        </p:nvSpPr>
        <p:spPr>
          <a:xfrm>
            <a:off x="5349100" y="2310900"/>
            <a:ext cx="2316000" cy="51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09" name="Google Shape;209;p33"/>
          <p:cNvSpPr txBox="1"/>
          <p:nvPr>
            <p:ph idx="1" type="subTitle"/>
          </p:nvPr>
        </p:nvSpPr>
        <p:spPr>
          <a:xfrm>
            <a:off x="5349096" y="2772278"/>
            <a:ext cx="2316000" cy="69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CUSTOM_12"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3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34"/>
          <p:cNvSpPr/>
          <p:nvPr/>
        </p:nvSpPr>
        <p:spPr>
          <a:xfrm>
            <a:off x="713225" y="549275"/>
            <a:ext cx="7717500" cy="4063500"/>
          </a:xfrm>
          <a:prstGeom prst="roundRect">
            <a:avLst>
              <a:gd fmla="val 8626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34"/>
          <p:cNvSpPr txBox="1"/>
          <p:nvPr>
            <p:ph type="title"/>
          </p:nvPr>
        </p:nvSpPr>
        <p:spPr>
          <a:xfrm>
            <a:off x="2549400" y="1725788"/>
            <a:ext cx="4045200" cy="105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7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214" name="Google Shape;214;p34"/>
          <p:cNvSpPr txBox="1"/>
          <p:nvPr>
            <p:ph idx="1" type="subTitle"/>
          </p:nvPr>
        </p:nvSpPr>
        <p:spPr>
          <a:xfrm>
            <a:off x="2549400" y="2858213"/>
            <a:ext cx="4045200" cy="55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8">
  <p:cSld name="CUSTOM_12_1_1"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35"/>
          <p:cNvSpPr/>
          <p:nvPr/>
        </p:nvSpPr>
        <p:spPr>
          <a:xfrm>
            <a:off x="713225" y="549275"/>
            <a:ext cx="7717500" cy="4063500"/>
          </a:xfrm>
          <a:prstGeom prst="roundRect">
            <a:avLst>
              <a:gd fmla="val 8626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35"/>
          <p:cNvSpPr txBox="1"/>
          <p:nvPr>
            <p:ph type="title"/>
          </p:nvPr>
        </p:nvSpPr>
        <p:spPr>
          <a:xfrm>
            <a:off x="713100" y="540000"/>
            <a:ext cx="7710900" cy="57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CUSTOM_11"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3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36"/>
          <p:cNvSpPr/>
          <p:nvPr/>
        </p:nvSpPr>
        <p:spPr>
          <a:xfrm>
            <a:off x="713225" y="549275"/>
            <a:ext cx="7717500" cy="4063500"/>
          </a:xfrm>
          <a:prstGeom prst="roundRect">
            <a:avLst>
              <a:gd fmla="val 8626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36"/>
          <p:cNvSpPr txBox="1"/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3" name="Google Shape;223;p36"/>
          <p:cNvSpPr txBox="1"/>
          <p:nvPr>
            <p:ph idx="1" type="subTitle"/>
          </p:nvPr>
        </p:nvSpPr>
        <p:spPr>
          <a:xfrm>
            <a:off x="1570952" y="3726594"/>
            <a:ext cx="2485500" cy="69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24" name="Google Shape;224;p36"/>
          <p:cNvSpPr txBox="1"/>
          <p:nvPr>
            <p:ph idx="2" type="title"/>
          </p:nvPr>
        </p:nvSpPr>
        <p:spPr>
          <a:xfrm>
            <a:off x="1570950" y="3338150"/>
            <a:ext cx="2485500" cy="38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/>
        </p:txBody>
      </p:sp>
      <p:sp>
        <p:nvSpPr>
          <p:cNvPr id="225" name="Google Shape;225;p36"/>
          <p:cNvSpPr txBox="1"/>
          <p:nvPr>
            <p:ph idx="3" type="subTitle"/>
          </p:nvPr>
        </p:nvSpPr>
        <p:spPr>
          <a:xfrm>
            <a:off x="5087526" y="3726594"/>
            <a:ext cx="2485500" cy="69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26" name="Google Shape;226;p36"/>
          <p:cNvSpPr txBox="1"/>
          <p:nvPr>
            <p:ph idx="4" type="title"/>
          </p:nvPr>
        </p:nvSpPr>
        <p:spPr>
          <a:xfrm>
            <a:off x="5087525" y="3338150"/>
            <a:ext cx="2485500" cy="38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1">
  <p:cSld name="CUSTOM_7_1"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3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37"/>
          <p:cNvSpPr/>
          <p:nvPr/>
        </p:nvSpPr>
        <p:spPr>
          <a:xfrm>
            <a:off x="713225" y="549275"/>
            <a:ext cx="7717500" cy="4063500"/>
          </a:xfrm>
          <a:prstGeom prst="roundRect">
            <a:avLst>
              <a:gd fmla="val 8626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37"/>
          <p:cNvSpPr txBox="1"/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1" name="Google Shape;231;p37"/>
          <p:cNvSpPr txBox="1"/>
          <p:nvPr>
            <p:ph idx="1" type="subTitle"/>
          </p:nvPr>
        </p:nvSpPr>
        <p:spPr>
          <a:xfrm>
            <a:off x="960575" y="3436590"/>
            <a:ext cx="1859700" cy="47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32" name="Google Shape;232;p37"/>
          <p:cNvSpPr txBox="1"/>
          <p:nvPr>
            <p:ph idx="2" type="title"/>
          </p:nvPr>
        </p:nvSpPr>
        <p:spPr>
          <a:xfrm>
            <a:off x="960575" y="3035757"/>
            <a:ext cx="1859700" cy="37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/>
        </p:txBody>
      </p:sp>
      <p:sp>
        <p:nvSpPr>
          <p:cNvPr id="233" name="Google Shape;233;p37"/>
          <p:cNvSpPr txBox="1"/>
          <p:nvPr>
            <p:ph idx="3" type="subTitle"/>
          </p:nvPr>
        </p:nvSpPr>
        <p:spPr>
          <a:xfrm>
            <a:off x="6314176" y="3436590"/>
            <a:ext cx="1859700" cy="47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34" name="Google Shape;234;p37"/>
          <p:cNvSpPr txBox="1"/>
          <p:nvPr>
            <p:ph idx="4" type="title"/>
          </p:nvPr>
        </p:nvSpPr>
        <p:spPr>
          <a:xfrm>
            <a:off x="6314176" y="3035757"/>
            <a:ext cx="1859700" cy="37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/>
        </p:txBody>
      </p:sp>
      <p:sp>
        <p:nvSpPr>
          <p:cNvPr id="235" name="Google Shape;235;p37"/>
          <p:cNvSpPr txBox="1"/>
          <p:nvPr>
            <p:ph idx="5" type="subTitle"/>
          </p:nvPr>
        </p:nvSpPr>
        <p:spPr>
          <a:xfrm>
            <a:off x="3637376" y="3436590"/>
            <a:ext cx="1859700" cy="47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36" name="Google Shape;236;p37"/>
          <p:cNvSpPr txBox="1"/>
          <p:nvPr>
            <p:ph idx="6" type="title"/>
          </p:nvPr>
        </p:nvSpPr>
        <p:spPr>
          <a:xfrm>
            <a:off x="3637375" y="3035757"/>
            <a:ext cx="1859700" cy="37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3">
  <p:cSld name="CUSTOM_7_1_1"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p3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38"/>
          <p:cNvSpPr/>
          <p:nvPr/>
        </p:nvSpPr>
        <p:spPr>
          <a:xfrm>
            <a:off x="713225" y="549275"/>
            <a:ext cx="7717500" cy="4063500"/>
          </a:xfrm>
          <a:prstGeom prst="roundRect">
            <a:avLst>
              <a:gd fmla="val 8626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38"/>
          <p:cNvSpPr txBox="1"/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1" name="Google Shape;241;p38"/>
          <p:cNvSpPr txBox="1"/>
          <p:nvPr>
            <p:ph idx="1" type="subTitle"/>
          </p:nvPr>
        </p:nvSpPr>
        <p:spPr>
          <a:xfrm>
            <a:off x="960575" y="3677270"/>
            <a:ext cx="1859700" cy="56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42" name="Google Shape;242;p38"/>
          <p:cNvSpPr txBox="1"/>
          <p:nvPr>
            <p:ph idx="2" type="title"/>
          </p:nvPr>
        </p:nvSpPr>
        <p:spPr>
          <a:xfrm>
            <a:off x="960575" y="3278807"/>
            <a:ext cx="1859700" cy="37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/>
        </p:txBody>
      </p:sp>
      <p:sp>
        <p:nvSpPr>
          <p:cNvPr id="243" name="Google Shape;243;p38"/>
          <p:cNvSpPr txBox="1"/>
          <p:nvPr>
            <p:ph idx="3" type="subTitle"/>
          </p:nvPr>
        </p:nvSpPr>
        <p:spPr>
          <a:xfrm>
            <a:off x="6314176" y="3677270"/>
            <a:ext cx="1859700" cy="56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44" name="Google Shape;244;p38"/>
          <p:cNvSpPr txBox="1"/>
          <p:nvPr>
            <p:ph idx="4" type="title"/>
          </p:nvPr>
        </p:nvSpPr>
        <p:spPr>
          <a:xfrm>
            <a:off x="6314176" y="3278807"/>
            <a:ext cx="1859700" cy="37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/>
        </p:txBody>
      </p:sp>
      <p:sp>
        <p:nvSpPr>
          <p:cNvPr id="245" name="Google Shape;245;p38"/>
          <p:cNvSpPr txBox="1"/>
          <p:nvPr>
            <p:ph idx="5" type="subTitle"/>
          </p:nvPr>
        </p:nvSpPr>
        <p:spPr>
          <a:xfrm>
            <a:off x="3637376" y="3677270"/>
            <a:ext cx="1859700" cy="56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46" name="Google Shape;246;p38"/>
          <p:cNvSpPr txBox="1"/>
          <p:nvPr>
            <p:ph idx="6" type="title"/>
          </p:nvPr>
        </p:nvSpPr>
        <p:spPr>
          <a:xfrm>
            <a:off x="3637375" y="3278807"/>
            <a:ext cx="1859700" cy="37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4"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p3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6644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39"/>
          <p:cNvSpPr/>
          <p:nvPr/>
        </p:nvSpPr>
        <p:spPr>
          <a:xfrm>
            <a:off x="713225" y="555920"/>
            <a:ext cx="7717500" cy="4063500"/>
          </a:xfrm>
          <a:prstGeom prst="roundRect">
            <a:avLst>
              <a:gd fmla="val 8626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39"/>
          <p:cNvSpPr txBox="1"/>
          <p:nvPr>
            <p:ph idx="1" type="subTitle"/>
          </p:nvPr>
        </p:nvSpPr>
        <p:spPr>
          <a:xfrm>
            <a:off x="2642825" y="1756975"/>
            <a:ext cx="3852000" cy="107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51" name="Google Shape;251;p39"/>
          <p:cNvSpPr txBox="1"/>
          <p:nvPr>
            <p:ph type="ctrTitle"/>
          </p:nvPr>
        </p:nvSpPr>
        <p:spPr>
          <a:xfrm flipH="1">
            <a:off x="2641382" y="921475"/>
            <a:ext cx="3852000" cy="83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52" name="Google Shape;252;p39"/>
          <p:cNvSpPr txBox="1"/>
          <p:nvPr/>
        </p:nvSpPr>
        <p:spPr>
          <a:xfrm>
            <a:off x="3006275" y="3578575"/>
            <a:ext cx="3131400" cy="8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CREDITS: This presentation template was created by </a:t>
            </a:r>
            <a:r>
              <a:rPr b="1" lang="en" sz="1100">
                <a:solidFill>
                  <a:schemeClr val="lt1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b="1" lang="en"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,</a:t>
            </a:r>
            <a:r>
              <a:rPr lang="en"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including icons by </a:t>
            </a:r>
            <a:r>
              <a:rPr b="1" lang="en" sz="1100">
                <a:solidFill>
                  <a:schemeClr val="lt1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, and infographics &amp; images by </a:t>
            </a:r>
            <a:r>
              <a:rPr b="1" lang="en" sz="1100">
                <a:solidFill>
                  <a:schemeClr val="lt1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lang="en"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sz="11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">
  <p:cSld name="CUSTOM_2">
    <p:bg>
      <p:bgPr>
        <a:solidFill>
          <a:schemeClr val="accent5"/>
        </a:solidFill>
      </p:bgPr>
    </p:bg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p4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6644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40"/>
          <p:cNvSpPr/>
          <p:nvPr/>
        </p:nvSpPr>
        <p:spPr>
          <a:xfrm>
            <a:off x="713225" y="555920"/>
            <a:ext cx="7717500" cy="4063500"/>
          </a:xfrm>
          <a:prstGeom prst="roundRect">
            <a:avLst>
              <a:gd fmla="val 8626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5"/>
          <p:cNvSpPr/>
          <p:nvPr/>
        </p:nvSpPr>
        <p:spPr>
          <a:xfrm>
            <a:off x="713225" y="549275"/>
            <a:ext cx="7717500" cy="4063500"/>
          </a:xfrm>
          <a:prstGeom prst="roundRect">
            <a:avLst>
              <a:gd fmla="val 8626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subTitle"/>
          </p:nvPr>
        </p:nvSpPr>
        <p:spPr>
          <a:xfrm>
            <a:off x="1692227" y="3228819"/>
            <a:ext cx="2555700" cy="69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9" name="Google Shape;29;p5"/>
          <p:cNvSpPr txBox="1"/>
          <p:nvPr>
            <p:ph idx="2" type="title"/>
          </p:nvPr>
        </p:nvSpPr>
        <p:spPr>
          <a:xfrm>
            <a:off x="1692225" y="2841718"/>
            <a:ext cx="2555700" cy="41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3" type="subTitle"/>
          </p:nvPr>
        </p:nvSpPr>
        <p:spPr>
          <a:xfrm>
            <a:off x="4896077" y="3228819"/>
            <a:ext cx="2555700" cy="69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1" name="Google Shape;31;p5"/>
          <p:cNvSpPr txBox="1"/>
          <p:nvPr>
            <p:ph idx="4" type="title"/>
          </p:nvPr>
        </p:nvSpPr>
        <p:spPr>
          <a:xfrm>
            <a:off x="4896075" y="2841718"/>
            <a:ext cx="2555700" cy="41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2_1">
    <p:bg>
      <p:bgPr>
        <a:solidFill>
          <a:schemeClr val="accent4"/>
        </a:solidFill>
      </p:bgPr>
    </p:bg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p4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6644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41"/>
          <p:cNvSpPr/>
          <p:nvPr/>
        </p:nvSpPr>
        <p:spPr>
          <a:xfrm>
            <a:off x="713225" y="555920"/>
            <a:ext cx="7717500" cy="4063500"/>
          </a:xfrm>
          <a:prstGeom prst="roundRect">
            <a:avLst>
              <a:gd fmla="val 8626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6"/>
          <p:cNvSpPr/>
          <p:nvPr/>
        </p:nvSpPr>
        <p:spPr>
          <a:xfrm>
            <a:off x="713225" y="549275"/>
            <a:ext cx="7717500" cy="4063500"/>
          </a:xfrm>
          <a:prstGeom prst="roundRect">
            <a:avLst>
              <a:gd fmla="val 8626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" name="Google Shape;35;p6"/>
          <p:cNvSpPr txBox="1"/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7"/>
          <p:cNvSpPr/>
          <p:nvPr/>
        </p:nvSpPr>
        <p:spPr>
          <a:xfrm>
            <a:off x="713225" y="549275"/>
            <a:ext cx="7717500" cy="4063500"/>
          </a:xfrm>
          <a:prstGeom prst="roundRect">
            <a:avLst>
              <a:gd fmla="val 8626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7"/>
          <p:cNvSpPr txBox="1"/>
          <p:nvPr>
            <p:ph type="title"/>
          </p:nvPr>
        </p:nvSpPr>
        <p:spPr>
          <a:xfrm>
            <a:off x="720010" y="529475"/>
            <a:ext cx="7704000" cy="51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40" name="Google Shape;40;p7"/>
          <p:cNvSpPr txBox="1"/>
          <p:nvPr>
            <p:ph idx="1" type="subTitle"/>
          </p:nvPr>
        </p:nvSpPr>
        <p:spPr>
          <a:xfrm>
            <a:off x="871075" y="2139300"/>
            <a:ext cx="4442700" cy="203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6897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 sz="210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1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1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10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10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1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1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8"/>
          <p:cNvSpPr/>
          <p:nvPr/>
        </p:nvSpPr>
        <p:spPr>
          <a:xfrm>
            <a:off x="713225" y="549275"/>
            <a:ext cx="7717500" cy="4063500"/>
          </a:xfrm>
          <a:prstGeom prst="roundRect">
            <a:avLst>
              <a:gd fmla="val 8626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8"/>
          <p:cNvSpPr txBox="1"/>
          <p:nvPr>
            <p:ph type="title"/>
          </p:nvPr>
        </p:nvSpPr>
        <p:spPr>
          <a:xfrm>
            <a:off x="815250" y="1653199"/>
            <a:ext cx="7513500" cy="103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5" name="Google Shape;45;p8"/>
          <p:cNvSpPr txBox="1"/>
          <p:nvPr>
            <p:ph idx="1" type="subTitle"/>
          </p:nvPr>
        </p:nvSpPr>
        <p:spPr>
          <a:xfrm>
            <a:off x="1281475" y="2736350"/>
            <a:ext cx="6581100" cy="3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9"/>
          <p:cNvSpPr/>
          <p:nvPr/>
        </p:nvSpPr>
        <p:spPr>
          <a:xfrm>
            <a:off x="713225" y="549275"/>
            <a:ext cx="7717500" cy="4063500"/>
          </a:xfrm>
          <a:prstGeom prst="roundRect">
            <a:avLst>
              <a:gd fmla="val 8626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9"/>
          <p:cNvSpPr txBox="1"/>
          <p:nvPr>
            <p:ph type="title"/>
          </p:nvPr>
        </p:nvSpPr>
        <p:spPr>
          <a:xfrm>
            <a:off x="908575" y="2521625"/>
            <a:ext cx="4002600" cy="97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0" name="Google Shape;50;p9"/>
          <p:cNvSpPr txBox="1"/>
          <p:nvPr>
            <p:ph idx="1" type="subTitle"/>
          </p:nvPr>
        </p:nvSpPr>
        <p:spPr>
          <a:xfrm>
            <a:off x="908475" y="3439748"/>
            <a:ext cx="3852000" cy="3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●"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○"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■"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●"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○"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■"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●"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○"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■"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0"/>
          <p:cNvSpPr txBox="1"/>
          <p:nvPr>
            <p:ph type="title"/>
          </p:nvPr>
        </p:nvSpPr>
        <p:spPr>
          <a:xfrm>
            <a:off x="1415775" y="3947300"/>
            <a:ext cx="6312000" cy="51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20.xml"/><Relationship Id="rId41" Type="http://schemas.openxmlformats.org/officeDocument/2006/relationships/theme" Target="../theme/theme2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39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16.xml"/><Relationship Id="rId38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fe Savers"/>
              <a:buNone/>
              <a:defRPr b="1" sz="3000">
                <a:solidFill>
                  <a:schemeClr val="dk1"/>
                </a:solidFill>
                <a:latin typeface="Life Savers"/>
                <a:ea typeface="Life Savers"/>
                <a:cs typeface="Life Savers"/>
                <a:sym typeface="Life Saver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buntu"/>
              <a:buChar char="●"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indent="-3175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buntu"/>
              <a:buChar char="○"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indent="-3175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buntu"/>
              <a:buChar char="■"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indent="-3175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buntu"/>
              <a:buChar char="●"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indent="-3175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buntu"/>
              <a:buChar char="○"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indent="-3175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buntu"/>
              <a:buChar char="■"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indent="-3175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buntu"/>
              <a:buChar char="●"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indent="-3175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buntu"/>
              <a:buChar char="○"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indent="-3175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buntu"/>
              <a:buChar char="■"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gif"/><Relationship Id="rId4" Type="http://schemas.openxmlformats.org/officeDocument/2006/relationships/image" Target="../media/image6.gif"/><Relationship Id="rId5" Type="http://schemas.openxmlformats.org/officeDocument/2006/relationships/image" Target="../media/image4.gif"/><Relationship Id="rId6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gif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gif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Relationship Id="rId4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2"/>
          <p:cNvSpPr txBox="1"/>
          <p:nvPr>
            <p:ph type="ctrTitle"/>
          </p:nvPr>
        </p:nvSpPr>
        <p:spPr>
          <a:xfrm>
            <a:off x="1687950" y="993475"/>
            <a:ext cx="6712800" cy="156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Tema: La mujer cristiana en la sociedad actual</a:t>
            </a:r>
            <a:endParaRPr/>
          </a:p>
        </p:txBody>
      </p:sp>
      <p:sp>
        <p:nvSpPr>
          <p:cNvPr id="264" name="Google Shape;264;p42"/>
          <p:cNvSpPr txBox="1"/>
          <p:nvPr>
            <p:ph idx="1" type="subTitle"/>
          </p:nvPr>
        </p:nvSpPr>
        <p:spPr>
          <a:xfrm>
            <a:off x="547075" y="2629250"/>
            <a:ext cx="6234000" cy="177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/>
              <a:t>“He aquí la sierva del Señor, hágase conmigo conforme a tu palabra”</a:t>
            </a:r>
            <a:endParaRPr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/>
          </a:p>
        </p:txBody>
      </p:sp>
      <p:pic>
        <p:nvPicPr>
          <p:cNvPr id="265" name="Google Shape;265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15604" y="-10675"/>
            <a:ext cx="1649300" cy="1649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65352" y="-262200"/>
            <a:ext cx="1228450" cy="1351276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42"/>
          <p:cNvSpPr txBox="1"/>
          <p:nvPr/>
        </p:nvSpPr>
        <p:spPr>
          <a:xfrm>
            <a:off x="2578075" y="4404325"/>
            <a:ext cx="4203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20124D"/>
                </a:solidFill>
                <a:latin typeface="Caveat"/>
                <a:ea typeface="Caveat"/>
                <a:cs typeface="Caveat"/>
                <a:sym typeface="Caveat"/>
              </a:rPr>
              <a:t>Lectura Texto: Lucas 1:38</a:t>
            </a:r>
            <a:endParaRPr b="1" sz="2200">
              <a:solidFill>
                <a:srgbClr val="20124D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268" name="Google Shape;268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6781075" y="2289375"/>
            <a:ext cx="2383975" cy="238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4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-10675"/>
            <a:ext cx="2300050" cy="2300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4" name="Google Shape;274;p43"/>
          <p:cNvGrpSpPr/>
          <p:nvPr/>
        </p:nvGrpSpPr>
        <p:grpSpPr>
          <a:xfrm>
            <a:off x="952922" y="717827"/>
            <a:ext cx="603540" cy="711075"/>
            <a:chOff x="7239422" y="533902"/>
            <a:chExt cx="603540" cy="711075"/>
          </a:xfrm>
        </p:grpSpPr>
        <p:sp>
          <p:nvSpPr>
            <p:cNvPr id="275" name="Google Shape;275;p43"/>
            <p:cNvSpPr/>
            <p:nvPr/>
          </p:nvSpPr>
          <p:spPr>
            <a:xfrm>
              <a:off x="7445088" y="533902"/>
              <a:ext cx="176561" cy="164562"/>
            </a:xfrm>
            <a:custGeom>
              <a:rect b="b" l="l" r="r" t="t"/>
              <a:pathLst>
                <a:path extrusionOk="0" h="864" w="927">
                  <a:moveTo>
                    <a:pt x="709" y="0"/>
                  </a:moveTo>
                  <a:cubicBezTo>
                    <a:pt x="632" y="0"/>
                    <a:pt x="463" y="137"/>
                    <a:pt x="463" y="137"/>
                  </a:cubicBezTo>
                  <a:cubicBezTo>
                    <a:pt x="463" y="137"/>
                    <a:pt x="293" y="23"/>
                    <a:pt x="216" y="23"/>
                  </a:cubicBezTo>
                  <a:cubicBezTo>
                    <a:pt x="205" y="23"/>
                    <a:pt x="196" y="25"/>
                    <a:pt x="190" y="30"/>
                  </a:cubicBezTo>
                  <a:cubicBezTo>
                    <a:pt x="127" y="73"/>
                    <a:pt x="263" y="316"/>
                    <a:pt x="263" y="316"/>
                  </a:cubicBezTo>
                  <a:cubicBezTo>
                    <a:pt x="263" y="316"/>
                    <a:pt x="0" y="473"/>
                    <a:pt x="30" y="516"/>
                  </a:cubicBezTo>
                  <a:cubicBezTo>
                    <a:pt x="63" y="564"/>
                    <a:pt x="234" y="570"/>
                    <a:pt x="314" y="570"/>
                  </a:cubicBezTo>
                  <a:cubicBezTo>
                    <a:pt x="340" y="570"/>
                    <a:pt x="357" y="569"/>
                    <a:pt x="357" y="569"/>
                  </a:cubicBezTo>
                  <a:cubicBezTo>
                    <a:pt x="357" y="569"/>
                    <a:pt x="453" y="863"/>
                    <a:pt x="516" y="863"/>
                  </a:cubicBezTo>
                  <a:cubicBezTo>
                    <a:pt x="580" y="863"/>
                    <a:pt x="633" y="569"/>
                    <a:pt x="633" y="569"/>
                  </a:cubicBezTo>
                  <a:cubicBezTo>
                    <a:pt x="633" y="569"/>
                    <a:pt x="688" y="577"/>
                    <a:pt x="748" y="577"/>
                  </a:cubicBezTo>
                  <a:cubicBezTo>
                    <a:pt x="811" y="577"/>
                    <a:pt x="879" y="569"/>
                    <a:pt x="896" y="537"/>
                  </a:cubicBezTo>
                  <a:cubicBezTo>
                    <a:pt x="927" y="483"/>
                    <a:pt x="727" y="283"/>
                    <a:pt x="727" y="283"/>
                  </a:cubicBezTo>
                  <a:cubicBezTo>
                    <a:pt x="727" y="283"/>
                    <a:pt x="790" y="63"/>
                    <a:pt x="737" y="10"/>
                  </a:cubicBezTo>
                  <a:cubicBezTo>
                    <a:pt x="730" y="3"/>
                    <a:pt x="721" y="0"/>
                    <a:pt x="709" y="0"/>
                  </a:cubicBezTo>
                  <a:close/>
                </a:path>
              </a:pathLst>
            </a:custGeom>
            <a:solidFill>
              <a:srgbClr val="65BAB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43"/>
            <p:cNvSpPr/>
            <p:nvPr/>
          </p:nvSpPr>
          <p:spPr>
            <a:xfrm>
              <a:off x="7354254" y="765609"/>
              <a:ext cx="62473" cy="64758"/>
            </a:xfrm>
            <a:custGeom>
              <a:rect b="b" l="l" r="r" t="t"/>
              <a:pathLst>
                <a:path extrusionOk="0" h="340" w="328">
                  <a:moveTo>
                    <a:pt x="160" y="0"/>
                  </a:moveTo>
                  <a:cubicBezTo>
                    <a:pt x="74" y="0"/>
                    <a:pt x="1" y="76"/>
                    <a:pt x="1" y="170"/>
                  </a:cubicBezTo>
                  <a:cubicBezTo>
                    <a:pt x="1" y="266"/>
                    <a:pt x="74" y="339"/>
                    <a:pt x="160" y="339"/>
                  </a:cubicBezTo>
                  <a:cubicBezTo>
                    <a:pt x="254" y="339"/>
                    <a:pt x="327" y="266"/>
                    <a:pt x="327" y="170"/>
                  </a:cubicBezTo>
                  <a:cubicBezTo>
                    <a:pt x="327" y="76"/>
                    <a:pt x="254" y="0"/>
                    <a:pt x="16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43"/>
            <p:cNvSpPr/>
            <p:nvPr/>
          </p:nvSpPr>
          <p:spPr>
            <a:xfrm>
              <a:off x="7543386" y="870174"/>
              <a:ext cx="38283" cy="38283"/>
            </a:xfrm>
            <a:custGeom>
              <a:rect b="b" l="l" r="r" t="t"/>
              <a:pathLst>
                <a:path extrusionOk="0" h="201" w="201">
                  <a:moveTo>
                    <a:pt x="104" y="1"/>
                  </a:moveTo>
                  <a:cubicBezTo>
                    <a:pt x="41" y="1"/>
                    <a:pt x="0" y="44"/>
                    <a:pt x="0" y="97"/>
                  </a:cubicBezTo>
                  <a:cubicBezTo>
                    <a:pt x="0" y="160"/>
                    <a:pt x="41" y="201"/>
                    <a:pt x="104" y="201"/>
                  </a:cubicBezTo>
                  <a:cubicBezTo>
                    <a:pt x="157" y="201"/>
                    <a:pt x="200" y="160"/>
                    <a:pt x="200" y="97"/>
                  </a:cubicBezTo>
                  <a:cubicBezTo>
                    <a:pt x="200" y="44"/>
                    <a:pt x="157" y="1"/>
                    <a:pt x="104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43"/>
            <p:cNvSpPr/>
            <p:nvPr/>
          </p:nvSpPr>
          <p:spPr>
            <a:xfrm>
              <a:off x="7239422" y="1098128"/>
              <a:ext cx="149134" cy="146849"/>
            </a:xfrm>
            <a:custGeom>
              <a:rect b="b" l="l" r="r" t="t"/>
              <a:pathLst>
                <a:path extrusionOk="0" h="771" w="783">
                  <a:moveTo>
                    <a:pt x="519" y="0"/>
                  </a:moveTo>
                  <a:lnTo>
                    <a:pt x="317" y="233"/>
                  </a:lnTo>
                  <a:lnTo>
                    <a:pt x="0" y="254"/>
                  </a:lnTo>
                  <a:lnTo>
                    <a:pt x="243" y="454"/>
                  </a:lnTo>
                  <a:lnTo>
                    <a:pt x="266" y="770"/>
                  </a:lnTo>
                  <a:lnTo>
                    <a:pt x="466" y="540"/>
                  </a:lnTo>
                  <a:lnTo>
                    <a:pt x="782" y="507"/>
                  </a:lnTo>
                  <a:lnTo>
                    <a:pt x="550" y="307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43"/>
            <p:cNvSpPr/>
            <p:nvPr/>
          </p:nvSpPr>
          <p:spPr>
            <a:xfrm>
              <a:off x="7674019" y="983013"/>
              <a:ext cx="168942" cy="167609"/>
            </a:xfrm>
            <a:custGeom>
              <a:rect b="b" l="l" r="r" t="t"/>
              <a:pathLst>
                <a:path extrusionOk="0" h="880" w="887">
                  <a:moveTo>
                    <a:pt x="509" y="1"/>
                  </a:moveTo>
                  <a:cubicBezTo>
                    <a:pt x="444" y="1"/>
                    <a:pt x="327" y="245"/>
                    <a:pt x="327" y="245"/>
                  </a:cubicBezTo>
                  <a:cubicBezTo>
                    <a:pt x="327" y="245"/>
                    <a:pt x="227" y="230"/>
                    <a:pt x="143" y="230"/>
                  </a:cubicBezTo>
                  <a:cubicBezTo>
                    <a:pt x="90" y="230"/>
                    <a:pt x="43" y="236"/>
                    <a:pt x="31" y="255"/>
                  </a:cubicBezTo>
                  <a:cubicBezTo>
                    <a:pt x="0" y="318"/>
                    <a:pt x="210" y="478"/>
                    <a:pt x="210" y="478"/>
                  </a:cubicBezTo>
                  <a:cubicBezTo>
                    <a:pt x="210" y="478"/>
                    <a:pt x="51" y="731"/>
                    <a:pt x="84" y="762"/>
                  </a:cubicBezTo>
                  <a:cubicBezTo>
                    <a:pt x="94" y="768"/>
                    <a:pt x="109" y="770"/>
                    <a:pt x="126" y="770"/>
                  </a:cubicBezTo>
                  <a:cubicBezTo>
                    <a:pt x="225" y="770"/>
                    <a:pt x="410" y="678"/>
                    <a:pt x="410" y="678"/>
                  </a:cubicBezTo>
                  <a:cubicBezTo>
                    <a:pt x="410" y="678"/>
                    <a:pt x="601" y="880"/>
                    <a:pt x="674" y="880"/>
                  </a:cubicBezTo>
                  <a:cubicBezTo>
                    <a:pt x="677" y="880"/>
                    <a:pt x="681" y="879"/>
                    <a:pt x="684" y="878"/>
                  </a:cubicBezTo>
                  <a:cubicBezTo>
                    <a:pt x="737" y="848"/>
                    <a:pt x="653" y="551"/>
                    <a:pt x="653" y="551"/>
                  </a:cubicBezTo>
                  <a:cubicBezTo>
                    <a:pt x="653" y="551"/>
                    <a:pt x="874" y="498"/>
                    <a:pt x="886" y="425"/>
                  </a:cubicBezTo>
                  <a:cubicBezTo>
                    <a:pt x="886" y="362"/>
                    <a:pt x="621" y="268"/>
                    <a:pt x="621" y="268"/>
                  </a:cubicBezTo>
                  <a:cubicBezTo>
                    <a:pt x="621" y="268"/>
                    <a:pt x="590" y="35"/>
                    <a:pt x="517" y="2"/>
                  </a:cubicBezTo>
                  <a:cubicBezTo>
                    <a:pt x="514" y="1"/>
                    <a:pt x="512" y="1"/>
                    <a:pt x="509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0" name="Google Shape;280;p43"/>
          <p:cNvSpPr/>
          <p:nvPr/>
        </p:nvSpPr>
        <p:spPr>
          <a:xfrm>
            <a:off x="1365200" y="262875"/>
            <a:ext cx="3816300" cy="3382800"/>
          </a:xfrm>
          <a:prstGeom prst="ellipse">
            <a:avLst/>
          </a:prstGeom>
          <a:solidFill>
            <a:schemeClr val="dk2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Life Savers"/>
                <a:ea typeface="Life Savers"/>
                <a:cs typeface="Life Savers"/>
                <a:sym typeface="Life Savers"/>
              </a:rPr>
              <a:t>PROPÓSITO: Comprender el diseño original de Dios para la mujer para que se  </a:t>
            </a:r>
            <a:r>
              <a:rPr lang="en" sz="2500">
                <a:latin typeface="Life Savers"/>
                <a:ea typeface="Life Savers"/>
                <a:cs typeface="Life Savers"/>
                <a:sym typeface="Life Savers"/>
              </a:rPr>
              <a:t>desenvuelva</a:t>
            </a:r>
            <a:r>
              <a:rPr lang="en" sz="2500">
                <a:latin typeface="Life Savers"/>
                <a:ea typeface="Life Savers"/>
                <a:cs typeface="Life Savers"/>
                <a:sym typeface="Life Savers"/>
              </a:rPr>
              <a:t> en distintos escenarios..</a:t>
            </a:r>
            <a:endParaRPr sz="2500">
              <a:latin typeface="Life Savers"/>
              <a:ea typeface="Life Savers"/>
              <a:cs typeface="Life Savers"/>
              <a:sym typeface="Life Savers"/>
            </a:endParaRPr>
          </a:p>
        </p:txBody>
      </p:sp>
      <p:pic>
        <p:nvPicPr>
          <p:cNvPr id="281" name="Google Shape;281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19875" y="0"/>
            <a:ext cx="3624125" cy="3595125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43"/>
          <p:cNvSpPr txBox="1"/>
          <p:nvPr/>
        </p:nvSpPr>
        <p:spPr>
          <a:xfrm>
            <a:off x="905350" y="3844500"/>
            <a:ext cx="7557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Ubuntu"/>
                <a:ea typeface="Ubuntu"/>
                <a:cs typeface="Ubuntu"/>
                <a:sym typeface="Ubuntu"/>
              </a:rPr>
              <a:t>INTRODUCCIÓN: Contexto situacional, histórico y personal de María.</a:t>
            </a:r>
            <a:endParaRPr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44"/>
          <p:cNvSpPr txBox="1"/>
          <p:nvPr>
            <p:ph type="title"/>
          </p:nvPr>
        </p:nvSpPr>
        <p:spPr>
          <a:xfrm>
            <a:off x="385905" y="0"/>
            <a:ext cx="3822300" cy="5193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Esquema del tema: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44"/>
          <p:cNvSpPr/>
          <p:nvPr/>
        </p:nvSpPr>
        <p:spPr>
          <a:xfrm>
            <a:off x="1141550" y="584975"/>
            <a:ext cx="6914700" cy="11100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/>
              <a:t>La mujer en la sociedad</a:t>
            </a:r>
            <a:endParaRPr b="1" sz="2600"/>
          </a:p>
        </p:txBody>
      </p:sp>
      <p:sp>
        <p:nvSpPr>
          <p:cNvPr id="289" name="Google Shape;289;p44"/>
          <p:cNvSpPr/>
          <p:nvPr/>
        </p:nvSpPr>
        <p:spPr>
          <a:xfrm>
            <a:off x="808800" y="1874850"/>
            <a:ext cx="2353500" cy="879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AutoNum type="arabicPeriod"/>
            </a:pPr>
            <a:r>
              <a:rPr lang="en" sz="1700"/>
              <a:t>La mujer como sierva de Dios</a:t>
            </a:r>
            <a:endParaRPr sz="1700"/>
          </a:p>
        </p:txBody>
      </p:sp>
      <p:sp>
        <p:nvSpPr>
          <p:cNvPr id="290" name="Google Shape;290;p44"/>
          <p:cNvSpPr/>
          <p:nvPr/>
        </p:nvSpPr>
        <p:spPr>
          <a:xfrm>
            <a:off x="3906150" y="1951775"/>
            <a:ext cx="2154000" cy="7575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2. La mujer empoderada</a:t>
            </a:r>
            <a:endParaRPr sz="1700"/>
          </a:p>
        </p:txBody>
      </p:sp>
      <p:pic>
        <p:nvPicPr>
          <p:cNvPr id="291" name="Google Shape;291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72325" y="190724"/>
            <a:ext cx="871675" cy="1376326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44"/>
          <p:cNvSpPr/>
          <p:nvPr/>
        </p:nvSpPr>
        <p:spPr>
          <a:xfrm>
            <a:off x="3906150" y="4050625"/>
            <a:ext cx="1968300" cy="757500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r>
              <a:rPr lang="en"/>
              <a:t>.1. No se somete a nada ni nadie</a:t>
            </a:r>
            <a:endParaRPr/>
          </a:p>
        </p:txBody>
      </p:sp>
      <p:sp>
        <p:nvSpPr>
          <p:cNvPr id="293" name="Google Shape;293;p44"/>
          <p:cNvSpPr/>
          <p:nvPr/>
        </p:nvSpPr>
        <p:spPr>
          <a:xfrm>
            <a:off x="960150" y="3653250"/>
            <a:ext cx="2050800" cy="757500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r>
              <a:rPr lang="en"/>
              <a:t>.2. Colaboradora en Cristo Jesús</a:t>
            </a:r>
            <a:endParaRPr/>
          </a:p>
        </p:txBody>
      </p:sp>
      <p:sp>
        <p:nvSpPr>
          <p:cNvPr id="294" name="Google Shape;294;p44"/>
          <p:cNvSpPr/>
          <p:nvPr/>
        </p:nvSpPr>
        <p:spPr>
          <a:xfrm>
            <a:off x="3906150" y="2824950"/>
            <a:ext cx="2154000" cy="1110000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2.1 El feminismo versus y su ideología disfrazado de una lucha noble</a:t>
            </a:r>
            <a:endParaRPr/>
          </a:p>
        </p:txBody>
      </p:sp>
      <p:sp>
        <p:nvSpPr>
          <p:cNvPr id="295" name="Google Shape;295;p44"/>
          <p:cNvSpPr/>
          <p:nvPr/>
        </p:nvSpPr>
        <p:spPr>
          <a:xfrm>
            <a:off x="908550" y="4481550"/>
            <a:ext cx="2353500" cy="519300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r>
              <a:rPr lang="en"/>
              <a:t>.3. Mujer administradora</a:t>
            </a:r>
            <a:endParaRPr/>
          </a:p>
        </p:txBody>
      </p:sp>
      <p:sp>
        <p:nvSpPr>
          <p:cNvPr id="296" name="Google Shape;296;p44"/>
          <p:cNvSpPr/>
          <p:nvPr/>
        </p:nvSpPr>
        <p:spPr>
          <a:xfrm>
            <a:off x="1051850" y="2977350"/>
            <a:ext cx="1968300" cy="757500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1.1. Coherederas de la gracia de Dios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5"/>
          <p:cNvSpPr txBox="1"/>
          <p:nvPr>
            <p:ph type="title"/>
          </p:nvPr>
        </p:nvSpPr>
        <p:spPr>
          <a:xfrm>
            <a:off x="63200" y="74525"/>
            <a:ext cx="8985300" cy="5193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n"/>
              <a:t>La mujer en la sociedad: No toma la forma del mundo</a:t>
            </a:r>
            <a:endParaRPr/>
          </a:p>
        </p:txBody>
      </p:sp>
      <p:sp>
        <p:nvSpPr>
          <p:cNvPr id="302" name="Google Shape;302;p45"/>
          <p:cNvSpPr txBox="1"/>
          <p:nvPr>
            <p:ph idx="1" type="subTitle"/>
          </p:nvPr>
        </p:nvSpPr>
        <p:spPr>
          <a:xfrm>
            <a:off x="871075" y="2139300"/>
            <a:ext cx="4442700" cy="203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303" name="Google Shape;303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81300" y="692000"/>
            <a:ext cx="7162701" cy="4451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" name="Google Shape;308;p46"/>
          <p:cNvGrpSpPr/>
          <p:nvPr/>
        </p:nvGrpSpPr>
        <p:grpSpPr>
          <a:xfrm>
            <a:off x="8042676" y="4177388"/>
            <a:ext cx="388089" cy="472132"/>
            <a:chOff x="1621627" y="1728777"/>
            <a:chExt cx="243148" cy="295804"/>
          </a:xfrm>
        </p:grpSpPr>
        <p:sp>
          <p:nvSpPr>
            <p:cNvPr id="309" name="Google Shape;309;p46"/>
            <p:cNvSpPr/>
            <p:nvPr/>
          </p:nvSpPr>
          <p:spPr>
            <a:xfrm>
              <a:off x="1621627" y="1728777"/>
              <a:ext cx="243148" cy="295804"/>
            </a:xfrm>
            <a:custGeom>
              <a:rect b="b" l="l" r="r" t="t"/>
              <a:pathLst>
                <a:path extrusionOk="0" h="2219" w="1824">
                  <a:moveTo>
                    <a:pt x="828" y="1"/>
                  </a:moveTo>
                  <a:cubicBezTo>
                    <a:pt x="777" y="1"/>
                    <a:pt x="739" y="19"/>
                    <a:pt x="727" y="81"/>
                  </a:cubicBezTo>
                  <a:cubicBezTo>
                    <a:pt x="697" y="208"/>
                    <a:pt x="950" y="241"/>
                    <a:pt x="950" y="241"/>
                  </a:cubicBezTo>
                  <a:lnTo>
                    <a:pt x="864" y="704"/>
                  </a:lnTo>
                  <a:cubicBezTo>
                    <a:pt x="864" y="704"/>
                    <a:pt x="854" y="714"/>
                    <a:pt x="834" y="734"/>
                  </a:cubicBezTo>
                  <a:cubicBezTo>
                    <a:pt x="697" y="904"/>
                    <a:pt x="127" y="1547"/>
                    <a:pt x="64" y="1663"/>
                  </a:cubicBezTo>
                  <a:cubicBezTo>
                    <a:pt x="1" y="1790"/>
                    <a:pt x="21" y="1886"/>
                    <a:pt x="304" y="1949"/>
                  </a:cubicBezTo>
                  <a:cubicBezTo>
                    <a:pt x="591" y="2013"/>
                    <a:pt x="1507" y="2213"/>
                    <a:pt x="1507" y="2213"/>
                  </a:cubicBezTo>
                  <a:cubicBezTo>
                    <a:pt x="1507" y="2213"/>
                    <a:pt x="1535" y="2219"/>
                    <a:pt x="1575" y="2219"/>
                  </a:cubicBezTo>
                  <a:cubicBezTo>
                    <a:pt x="1654" y="2219"/>
                    <a:pt x="1778" y="2195"/>
                    <a:pt x="1813" y="2053"/>
                  </a:cubicBezTo>
                  <a:cubicBezTo>
                    <a:pt x="1824" y="2000"/>
                    <a:pt x="1813" y="1917"/>
                    <a:pt x="1783" y="1810"/>
                  </a:cubicBezTo>
                  <a:cubicBezTo>
                    <a:pt x="1687" y="1430"/>
                    <a:pt x="1424" y="810"/>
                    <a:pt x="1424" y="810"/>
                  </a:cubicBezTo>
                  <a:lnTo>
                    <a:pt x="1507" y="344"/>
                  </a:lnTo>
                  <a:cubicBezTo>
                    <a:pt x="1507" y="344"/>
                    <a:pt x="1550" y="353"/>
                    <a:pt x="1599" y="353"/>
                  </a:cubicBezTo>
                  <a:cubicBezTo>
                    <a:pt x="1661" y="353"/>
                    <a:pt x="1733" y="340"/>
                    <a:pt x="1750" y="281"/>
                  </a:cubicBezTo>
                  <a:cubicBezTo>
                    <a:pt x="1773" y="198"/>
                    <a:pt x="1646" y="165"/>
                    <a:pt x="1646" y="165"/>
                  </a:cubicBezTo>
                  <a:cubicBezTo>
                    <a:pt x="1646" y="165"/>
                    <a:pt x="1127" y="61"/>
                    <a:pt x="950" y="18"/>
                  </a:cubicBezTo>
                  <a:cubicBezTo>
                    <a:pt x="906" y="9"/>
                    <a:pt x="864" y="1"/>
                    <a:pt x="8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46"/>
            <p:cNvSpPr/>
            <p:nvPr/>
          </p:nvSpPr>
          <p:spPr>
            <a:xfrm>
              <a:off x="1641223" y="1873146"/>
              <a:ext cx="211022" cy="136504"/>
            </a:xfrm>
            <a:custGeom>
              <a:rect b="b" l="l" r="r" t="t"/>
              <a:pathLst>
                <a:path extrusionOk="0" h="1024" w="1583">
                  <a:moveTo>
                    <a:pt x="527" y="1"/>
                  </a:moveTo>
                  <a:cubicBezTo>
                    <a:pt x="527" y="1"/>
                    <a:pt x="170" y="434"/>
                    <a:pt x="137" y="497"/>
                  </a:cubicBezTo>
                  <a:cubicBezTo>
                    <a:pt x="107" y="560"/>
                    <a:pt x="1" y="707"/>
                    <a:pt x="244" y="760"/>
                  </a:cubicBezTo>
                  <a:cubicBezTo>
                    <a:pt x="487" y="823"/>
                    <a:pt x="1413" y="1023"/>
                    <a:pt x="1413" y="1023"/>
                  </a:cubicBezTo>
                  <a:cubicBezTo>
                    <a:pt x="1413" y="1023"/>
                    <a:pt x="1583" y="1013"/>
                    <a:pt x="1530" y="760"/>
                  </a:cubicBezTo>
                  <a:cubicBezTo>
                    <a:pt x="1466" y="497"/>
                    <a:pt x="1320" y="137"/>
                    <a:pt x="1320" y="137"/>
                  </a:cubicBezTo>
                  <a:cubicBezTo>
                    <a:pt x="1320" y="137"/>
                    <a:pt x="717" y="117"/>
                    <a:pt x="527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46"/>
            <p:cNvSpPr/>
            <p:nvPr/>
          </p:nvSpPr>
          <p:spPr>
            <a:xfrm>
              <a:off x="1719874" y="1907939"/>
              <a:ext cx="18396" cy="17596"/>
            </a:xfrm>
            <a:custGeom>
              <a:rect b="b" l="l" r="r" t="t"/>
              <a:pathLst>
                <a:path extrusionOk="0" h="132" w="138">
                  <a:moveTo>
                    <a:pt x="62" y="1"/>
                  </a:moveTo>
                  <a:cubicBezTo>
                    <a:pt x="35" y="1"/>
                    <a:pt x="9" y="28"/>
                    <a:pt x="0" y="56"/>
                  </a:cubicBezTo>
                  <a:cubicBezTo>
                    <a:pt x="0" y="99"/>
                    <a:pt x="23" y="130"/>
                    <a:pt x="64" y="130"/>
                  </a:cubicBezTo>
                  <a:cubicBezTo>
                    <a:pt x="68" y="131"/>
                    <a:pt x="72" y="132"/>
                    <a:pt x="77" y="132"/>
                  </a:cubicBezTo>
                  <a:cubicBezTo>
                    <a:pt x="104" y="132"/>
                    <a:pt x="128" y="105"/>
                    <a:pt x="137" y="76"/>
                  </a:cubicBezTo>
                  <a:cubicBezTo>
                    <a:pt x="137" y="36"/>
                    <a:pt x="117" y="3"/>
                    <a:pt x="74" y="3"/>
                  </a:cubicBezTo>
                  <a:cubicBezTo>
                    <a:pt x="70" y="2"/>
                    <a:pt x="66" y="1"/>
                    <a:pt x="6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46"/>
            <p:cNvSpPr/>
            <p:nvPr/>
          </p:nvSpPr>
          <p:spPr>
            <a:xfrm>
              <a:off x="1811322" y="1970059"/>
              <a:ext cx="19729" cy="18929"/>
            </a:xfrm>
            <a:custGeom>
              <a:rect b="b" l="l" r="r" t="t"/>
              <a:pathLst>
                <a:path extrusionOk="0" h="142" w="148">
                  <a:moveTo>
                    <a:pt x="84" y="0"/>
                  </a:moveTo>
                  <a:cubicBezTo>
                    <a:pt x="44" y="0"/>
                    <a:pt x="11" y="23"/>
                    <a:pt x="11" y="64"/>
                  </a:cubicBezTo>
                  <a:cubicBezTo>
                    <a:pt x="1" y="96"/>
                    <a:pt x="33" y="139"/>
                    <a:pt x="64" y="139"/>
                  </a:cubicBezTo>
                  <a:cubicBezTo>
                    <a:pt x="69" y="141"/>
                    <a:pt x="74" y="141"/>
                    <a:pt x="79" y="141"/>
                  </a:cubicBezTo>
                  <a:cubicBezTo>
                    <a:pt x="114" y="141"/>
                    <a:pt x="137" y="113"/>
                    <a:pt x="137" y="86"/>
                  </a:cubicBezTo>
                  <a:cubicBezTo>
                    <a:pt x="147" y="43"/>
                    <a:pt x="117" y="13"/>
                    <a:pt x="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46"/>
            <p:cNvSpPr/>
            <p:nvPr/>
          </p:nvSpPr>
          <p:spPr>
            <a:xfrm>
              <a:off x="1783327" y="1913938"/>
              <a:ext cx="11198" cy="11331"/>
            </a:xfrm>
            <a:custGeom>
              <a:rect b="b" l="l" r="r" t="t"/>
              <a:pathLst>
                <a:path extrusionOk="0" h="85" w="84">
                  <a:moveTo>
                    <a:pt x="54" y="1"/>
                  </a:moveTo>
                  <a:cubicBezTo>
                    <a:pt x="31" y="1"/>
                    <a:pt x="11" y="11"/>
                    <a:pt x="0" y="31"/>
                  </a:cubicBezTo>
                  <a:cubicBezTo>
                    <a:pt x="0" y="54"/>
                    <a:pt x="21" y="74"/>
                    <a:pt x="41" y="85"/>
                  </a:cubicBezTo>
                  <a:cubicBezTo>
                    <a:pt x="64" y="85"/>
                    <a:pt x="84" y="64"/>
                    <a:pt x="84" y="41"/>
                  </a:cubicBezTo>
                  <a:cubicBezTo>
                    <a:pt x="84" y="21"/>
                    <a:pt x="74" y="1"/>
                    <a:pt x="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46"/>
            <p:cNvSpPr/>
            <p:nvPr/>
          </p:nvSpPr>
          <p:spPr>
            <a:xfrm>
              <a:off x="1682015" y="1941665"/>
              <a:ext cx="11331" cy="10664"/>
            </a:xfrm>
            <a:custGeom>
              <a:rect b="b" l="l" r="r" t="t"/>
              <a:pathLst>
                <a:path extrusionOk="0" h="80" w="85">
                  <a:moveTo>
                    <a:pt x="37" y="0"/>
                  </a:moveTo>
                  <a:cubicBezTo>
                    <a:pt x="14" y="0"/>
                    <a:pt x="1" y="17"/>
                    <a:pt x="1" y="36"/>
                  </a:cubicBezTo>
                  <a:cubicBezTo>
                    <a:pt x="1" y="56"/>
                    <a:pt x="11" y="77"/>
                    <a:pt x="31" y="77"/>
                  </a:cubicBezTo>
                  <a:cubicBezTo>
                    <a:pt x="37" y="78"/>
                    <a:pt x="43" y="79"/>
                    <a:pt x="48" y="79"/>
                  </a:cubicBezTo>
                  <a:cubicBezTo>
                    <a:pt x="71" y="79"/>
                    <a:pt x="84" y="63"/>
                    <a:pt x="84" y="46"/>
                  </a:cubicBezTo>
                  <a:cubicBezTo>
                    <a:pt x="84" y="23"/>
                    <a:pt x="74" y="3"/>
                    <a:pt x="54" y="3"/>
                  </a:cubicBezTo>
                  <a:cubicBezTo>
                    <a:pt x="48" y="1"/>
                    <a:pt x="42" y="0"/>
                    <a:pt x="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46"/>
            <p:cNvSpPr/>
            <p:nvPr/>
          </p:nvSpPr>
          <p:spPr>
            <a:xfrm>
              <a:off x="1754933" y="1950197"/>
              <a:ext cx="27194" cy="25728"/>
            </a:xfrm>
            <a:custGeom>
              <a:rect b="b" l="l" r="r" t="t"/>
              <a:pathLst>
                <a:path extrusionOk="0" h="193" w="204">
                  <a:moveTo>
                    <a:pt x="101" y="1"/>
                  </a:moveTo>
                  <a:cubicBezTo>
                    <a:pt x="54" y="1"/>
                    <a:pt x="13" y="40"/>
                    <a:pt x="13" y="86"/>
                  </a:cubicBezTo>
                  <a:cubicBezTo>
                    <a:pt x="1" y="139"/>
                    <a:pt x="44" y="182"/>
                    <a:pt x="97" y="192"/>
                  </a:cubicBezTo>
                  <a:cubicBezTo>
                    <a:pt x="140" y="192"/>
                    <a:pt x="191" y="162"/>
                    <a:pt x="203" y="109"/>
                  </a:cubicBezTo>
                  <a:cubicBezTo>
                    <a:pt x="203" y="56"/>
                    <a:pt x="170" y="13"/>
                    <a:pt x="117" y="2"/>
                  </a:cubicBezTo>
                  <a:cubicBezTo>
                    <a:pt x="112" y="1"/>
                    <a:pt x="107" y="1"/>
                    <a:pt x="1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6" name="Google Shape;316;p46"/>
          <p:cNvGrpSpPr/>
          <p:nvPr/>
        </p:nvGrpSpPr>
        <p:grpSpPr>
          <a:xfrm>
            <a:off x="7851359" y="3380798"/>
            <a:ext cx="524970" cy="600714"/>
            <a:chOff x="1570971" y="1179825"/>
            <a:chExt cx="293804" cy="336195"/>
          </a:xfrm>
        </p:grpSpPr>
        <p:sp>
          <p:nvSpPr>
            <p:cNvPr id="317" name="Google Shape;317;p46"/>
            <p:cNvSpPr/>
            <p:nvPr/>
          </p:nvSpPr>
          <p:spPr>
            <a:xfrm>
              <a:off x="1632692" y="1179825"/>
              <a:ext cx="91714" cy="161699"/>
            </a:xfrm>
            <a:custGeom>
              <a:rect b="b" l="l" r="r" t="t"/>
              <a:pathLst>
                <a:path extrusionOk="0" h="1213" w="688">
                  <a:moveTo>
                    <a:pt x="113" y="1"/>
                  </a:moveTo>
                  <a:cubicBezTo>
                    <a:pt x="1" y="1"/>
                    <a:pt x="530" y="1212"/>
                    <a:pt x="615" y="1212"/>
                  </a:cubicBezTo>
                  <a:cubicBezTo>
                    <a:pt x="619" y="1212"/>
                    <a:pt x="622" y="1210"/>
                    <a:pt x="624" y="1204"/>
                  </a:cubicBezTo>
                  <a:cubicBezTo>
                    <a:pt x="654" y="1079"/>
                    <a:pt x="687" y="984"/>
                    <a:pt x="687" y="981"/>
                  </a:cubicBezTo>
                  <a:lnTo>
                    <a:pt x="687" y="981"/>
                  </a:lnTo>
                  <a:lnTo>
                    <a:pt x="654" y="1077"/>
                  </a:lnTo>
                  <a:cubicBezTo>
                    <a:pt x="654" y="1077"/>
                    <a:pt x="244" y="22"/>
                    <a:pt x="118" y="2"/>
                  </a:cubicBezTo>
                  <a:cubicBezTo>
                    <a:pt x="116" y="1"/>
                    <a:pt x="115" y="1"/>
                    <a:pt x="113" y="1"/>
                  </a:cubicBezTo>
                  <a:close/>
                </a:path>
              </a:pathLst>
            </a:custGeom>
            <a:solidFill>
              <a:srgbClr val="50BF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46"/>
            <p:cNvSpPr/>
            <p:nvPr/>
          </p:nvSpPr>
          <p:spPr>
            <a:xfrm>
              <a:off x="1570971" y="1217018"/>
              <a:ext cx="130772" cy="85715"/>
            </a:xfrm>
            <a:custGeom>
              <a:rect b="b" l="l" r="r" t="t"/>
              <a:pathLst>
                <a:path extrusionOk="0" h="643" w="981">
                  <a:moveTo>
                    <a:pt x="199" y="1"/>
                  </a:moveTo>
                  <a:cubicBezTo>
                    <a:pt x="133" y="1"/>
                    <a:pt x="66" y="18"/>
                    <a:pt x="1" y="59"/>
                  </a:cubicBezTo>
                  <a:cubicBezTo>
                    <a:pt x="73" y="359"/>
                    <a:pt x="612" y="643"/>
                    <a:pt x="876" y="643"/>
                  </a:cubicBezTo>
                  <a:cubicBezTo>
                    <a:pt x="919" y="643"/>
                    <a:pt x="955" y="635"/>
                    <a:pt x="981" y="619"/>
                  </a:cubicBezTo>
                  <a:cubicBezTo>
                    <a:pt x="981" y="619"/>
                    <a:pt x="595" y="1"/>
                    <a:pt x="199" y="1"/>
                  </a:cubicBezTo>
                  <a:close/>
                </a:path>
              </a:pathLst>
            </a:custGeom>
            <a:solidFill>
              <a:srgbClr val="50BF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46"/>
            <p:cNvSpPr/>
            <p:nvPr/>
          </p:nvSpPr>
          <p:spPr>
            <a:xfrm>
              <a:off x="1599099" y="1272739"/>
              <a:ext cx="265677" cy="243282"/>
            </a:xfrm>
            <a:custGeom>
              <a:rect b="b" l="l" r="r" t="t"/>
              <a:pathLst>
                <a:path extrusionOk="0" h="1825" w="1993">
                  <a:moveTo>
                    <a:pt x="1392" y="0"/>
                  </a:moveTo>
                  <a:cubicBezTo>
                    <a:pt x="1086" y="0"/>
                    <a:pt x="803" y="391"/>
                    <a:pt x="803" y="391"/>
                  </a:cubicBezTo>
                  <a:cubicBezTo>
                    <a:pt x="803" y="391"/>
                    <a:pt x="634" y="323"/>
                    <a:pt x="455" y="323"/>
                  </a:cubicBezTo>
                  <a:cubicBezTo>
                    <a:pt x="296" y="323"/>
                    <a:pt x="128" y="377"/>
                    <a:pt x="63" y="580"/>
                  </a:cubicBezTo>
                  <a:cubicBezTo>
                    <a:pt x="43" y="634"/>
                    <a:pt x="30" y="697"/>
                    <a:pt x="20" y="760"/>
                  </a:cubicBezTo>
                  <a:cubicBezTo>
                    <a:pt x="0" y="1130"/>
                    <a:pt x="273" y="1497"/>
                    <a:pt x="580" y="1720"/>
                  </a:cubicBezTo>
                  <a:cubicBezTo>
                    <a:pt x="688" y="1794"/>
                    <a:pt x="785" y="1825"/>
                    <a:pt x="868" y="1825"/>
                  </a:cubicBezTo>
                  <a:cubicBezTo>
                    <a:pt x="1068" y="1825"/>
                    <a:pt x="1188" y="1646"/>
                    <a:pt x="1203" y="1467"/>
                  </a:cubicBezTo>
                  <a:cubicBezTo>
                    <a:pt x="1278" y="1553"/>
                    <a:pt x="1389" y="1609"/>
                    <a:pt x="1502" y="1609"/>
                  </a:cubicBezTo>
                  <a:cubicBezTo>
                    <a:pt x="1611" y="1609"/>
                    <a:pt x="1721" y="1558"/>
                    <a:pt x="1803" y="1434"/>
                  </a:cubicBezTo>
                  <a:cubicBezTo>
                    <a:pt x="1825" y="1393"/>
                    <a:pt x="1846" y="1350"/>
                    <a:pt x="1866" y="1287"/>
                  </a:cubicBezTo>
                  <a:cubicBezTo>
                    <a:pt x="1993" y="864"/>
                    <a:pt x="1962" y="317"/>
                    <a:pt x="1593" y="64"/>
                  </a:cubicBezTo>
                  <a:cubicBezTo>
                    <a:pt x="1526" y="19"/>
                    <a:pt x="1458" y="0"/>
                    <a:pt x="13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46"/>
            <p:cNvSpPr/>
            <p:nvPr/>
          </p:nvSpPr>
          <p:spPr>
            <a:xfrm>
              <a:off x="1742936" y="1288069"/>
              <a:ext cx="88648" cy="53055"/>
            </a:xfrm>
            <a:custGeom>
              <a:rect b="b" l="l" r="r" t="t"/>
              <a:pathLst>
                <a:path extrusionOk="0" h="398" w="665">
                  <a:moveTo>
                    <a:pt x="304" y="0"/>
                  </a:moveTo>
                  <a:cubicBezTo>
                    <a:pt x="145" y="0"/>
                    <a:pt x="17" y="159"/>
                    <a:pt x="17" y="159"/>
                  </a:cubicBezTo>
                  <a:cubicBezTo>
                    <a:pt x="1" y="229"/>
                    <a:pt x="22" y="252"/>
                    <a:pt x="61" y="252"/>
                  </a:cubicBezTo>
                  <a:cubicBezTo>
                    <a:pt x="137" y="252"/>
                    <a:pt x="282" y="165"/>
                    <a:pt x="354" y="165"/>
                  </a:cubicBezTo>
                  <a:cubicBezTo>
                    <a:pt x="363" y="165"/>
                    <a:pt x="370" y="166"/>
                    <a:pt x="377" y="169"/>
                  </a:cubicBezTo>
                  <a:cubicBezTo>
                    <a:pt x="455" y="197"/>
                    <a:pt x="615" y="397"/>
                    <a:pt x="653" y="397"/>
                  </a:cubicBezTo>
                  <a:cubicBezTo>
                    <a:pt x="661" y="397"/>
                    <a:pt x="664" y="389"/>
                    <a:pt x="660" y="369"/>
                  </a:cubicBezTo>
                  <a:cubicBezTo>
                    <a:pt x="650" y="255"/>
                    <a:pt x="557" y="65"/>
                    <a:pt x="377" y="12"/>
                  </a:cubicBezTo>
                  <a:cubicBezTo>
                    <a:pt x="352" y="4"/>
                    <a:pt x="327" y="0"/>
                    <a:pt x="3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321" name="Google Shape;321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-97775"/>
            <a:ext cx="9144000" cy="4498975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46"/>
          <p:cNvSpPr/>
          <p:nvPr/>
        </p:nvSpPr>
        <p:spPr>
          <a:xfrm>
            <a:off x="0" y="4401200"/>
            <a:ext cx="9144000" cy="742200"/>
          </a:xfrm>
          <a:prstGeom prst="roundRect">
            <a:avLst>
              <a:gd fmla="val 8626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46"/>
          <p:cNvSpPr txBox="1"/>
          <p:nvPr>
            <p:ph type="title"/>
          </p:nvPr>
        </p:nvSpPr>
        <p:spPr>
          <a:xfrm>
            <a:off x="0" y="4401200"/>
            <a:ext cx="9144000" cy="67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2. </a:t>
            </a:r>
            <a:r>
              <a:rPr lang="en" sz="2100"/>
              <a:t>La mujer cristiana: Coheredera de la gracia y colaboradora en Cristo Jesús.</a:t>
            </a:r>
            <a:endParaRPr sz="1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47"/>
          <p:cNvSpPr txBox="1"/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  <a:solidFill>
            <a:schemeClr val="accent2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Conclusión</a:t>
            </a:r>
            <a:endParaRPr/>
          </a:p>
        </p:txBody>
      </p:sp>
      <p:sp>
        <p:nvSpPr>
          <p:cNvPr id="329" name="Google Shape;329;p47"/>
          <p:cNvSpPr txBox="1"/>
          <p:nvPr>
            <p:ph idx="1" type="body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</a:rPr>
              <a:t>La mujer ha sido diseñada por Dios para cumplir el supremo llamamiento de edificar su casa, aportar en la sociedad como mujer cristiana, y ser colaboradora en la iglesia de Cristo, ella es COHEREDERA DE LA GRACIA DE DIOS, debe ser tratada con amor, así como Cristo amó a la iglesia, y debe ser dignificada en todos sus roles femeninos, ella, puede lograr todo aquello para lo cual Dios la diseñó, sin embargo, debe por sobre todas las cosas amar a Dios y someterse a él como todo cristiano. Y debe moldear su vida y carácter al igual que todo creyente como evidencia de que ha sido salvada.</a:t>
            </a:r>
            <a:endParaRPr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cience Subject for Elementary - 2nd Grade: Physics by Slidego">
  <a:themeElements>
    <a:clrScheme name="Simple Light">
      <a:dk1>
        <a:srgbClr val="135675"/>
      </a:dk1>
      <a:lt1>
        <a:srgbClr val="47A8A8"/>
      </a:lt1>
      <a:dk2>
        <a:srgbClr val="B1D6D6"/>
      </a:dk2>
      <a:lt2>
        <a:srgbClr val="E65C50"/>
      </a:lt2>
      <a:accent1>
        <a:srgbClr val="FA998A"/>
      </a:accent1>
      <a:accent2>
        <a:srgbClr val="FACCC3"/>
      </a:accent2>
      <a:accent3>
        <a:srgbClr val="FAEBE8"/>
      </a:accent3>
      <a:accent4>
        <a:srgbClr val="FEE389"/>
      </a:accent4>
      <a:accent5>
        <a:srgbClr val="FFFFFF"/>
      </a:accent5>
      <a:accent6>
        <a:srgbClr val="FFFFFF"/>
      </a:accent6>
      <a:hlink>
        <a:srgbClr val="47A8A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